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Anton"/>
      <p:regular r:id="rId25"/>
    </p:embeddedFont>
    <p:embeddedFont>
      <p:font typeface="Palanquin Dark"/>
      <p:regular r:id="rId26"/>
      <p:bold r:id="rId27"/>
    </p:embeddedFont>
    <p:embeddedFont>
      <p:font typeface="Arvo"/>
      <p:regular r:id="rId28"/>
      <p:bold r:id="rId29"/>
      <p:italic r:id="rId30"/>
      <p:boldItalic r:id="rId31"/>
    </p:embeddedFont>
    <p:embeddedFont>
      <p:font typeface="Fira Sans Extra Condensed Medium"/>
      <p:regular r:id="rId32"/>
      <p:bold r:id="rId33"/>
      <p:italic r:id="rId34"/>
      <p:boldItalic r:id="rId35"/>
    </p:embeddedFont>
    <p:embeddedFont>
      <p:font typeface="Kirang Haerang"/>
      <p:regular r:id="rId36"/>
    </p:embeddedFont>
    <p:embeddedFont>
      <p:font typeface="Overpass Light"/>
      <p:regular r:id="rId37"/>
      <p:bold r:id="rId38"/>
      <p:italic r:id="rId39"/>
      <p:boldItalic r:id="rId40"/>
    </p:embeddedFont>
    <p:embeddedFont>
      <p:font typeface="Glegoo"/>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14BCB7-0ACE-4E91-9385-BFE17AF7AD05}">
  <a:tblStyle styleId="{1C14BCB7-0ACE-4E91-9385-BFE17AF7AD0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verpassLight-boldItalic.fntdata"/><Relationship Id="rId20" Type="http://schemas.openxmlformats.org/officeDocument/2006/relationships/slide" Target="slides/slide15.xml"/><Relationship Id="rId42" Type="http://schemas.openxmlformats.org/officeDocument/2006/relationships/font" Target="fonts/Glegoo-bold.fntdata"/><Relationship Id="rId41" Type="http://schemas.openxmlformats.org/officeDocument/2006/relationships/font" Target="fonts/Glegoo-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alanquinDark-regular.fntdata"/><Relationship Id="rId25" Type="http://schemas.openxmlformats.org/officeDocument/2006/relationships/font" Target="fonts/Anton-regular.fntdata"/><Relationship Id="rId28" Type="http://schemas.openxmlformats.org/officeDocument/2006/relationships/font" Target="fonts/Arvo-regular.fntdata"/><Relationship Id="rId27" Type="http://schemas.openxmlformats.org/officeDocument/2006/relationships/font" Target="fonts/PalanquinDark-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v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vo-boldItalic.fntdata"/><Relationship Id="rId30" Type="http://schemas.openxmlformats.org/officeDocument/2006/relationships/font" Target="fonts/Arvo-italic.fntdata"/><Relationship Id="rId11" Type="http://schemas.openxmlformats.org/officeDocument/2006/relationships/slide" Target="slides/slide6.xml"/><Relationship Id="rId33" Type="http://schemas.openxmlformats.org/officeDocument/2006/relationships/font" Target="fonts/FiraSansExtraCondensedMedium-bold.fntdata"/><Relationship Id="rId10" Type="http://schemas.openxmlformats.org/officeDocument/2006/relationships/slide" Target="slides/slide5.xml"/><Relationship Id="rId32" Type="http://schemas.openxmlformats.org/officeDocument/2006/relationships/font" Target="fonts/FiraSansExtraCondensedMedium-regular.fntdata"/><Relationship Id="rId13" Type="http://schemas.openxmlformats.org/officeDocument/2006/relationships/slide" Target="slides/slide8.xml"/><Relationship Id="rId35" Type="http://schemas.openxmlformats.org/officeDocument/2006/relationships/font" Target="fonts/FiraSansExtraCondensedMedium-boldItalic.fntdata"/><Relationship Id="rId12" Type="http://schemas.openxmlformats.org/officeDocument/2006/relationships/slide" Target="slides/slide7.xml"/><Relationship Id="rId34" Type="http://schemas.openxmlformats.org/officeDocument/2006/relationships/font" Target="fonts/FiraSansExtraCondensedMedium-italic.fntdata"/><Relationship Id="rId15" Type="http://schemas.openxmlformats.org/officeDocument/2006/relationships/slide" Target="slides/slide10.xml"/><Relationship Id="rId37" Type="http://schemas.openxmlformats.org/officeDocument/2006/relationships/font" Target="fonts/OverpassLight-regular.fntdata"/><Relationship Id="rId14" Type="http://schemas.openxmlformats.org/officeDocument/2006/relationships/slide" Target="slides/slide9.xml"/><Relationship Id="rId36" Type="http://schemas.openxmlformats.org/officeDocument/2006/relationships/font" Target="fonts/KirangHaerang-regular.fntdata"/><Relationship Id="rId17" Type="http://schemas.openxmlformats.org/officeDocument/2006/relationships/slide" Target="slides/slide12.xml"/><Relationship Id="rId39" Type="http://schemas.openxmlformats.org/officeDocument/2006/relationships/font" Target="fonts/OverpassLight-italic.fntdata"/><Relationship Id="rId16" Type="http://schemas.openxmlformats.org/officeDocument/2006/relationships/slide" Target="slides/slide11.xml"/><Relationship Id="rId38" Type="http://schemas.openxmlformats.org/officeDocument/2006/relationships/font" Target="fonts/Overpass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a51556a8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a51556a8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65fc85c9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65fc85c9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65fc85c9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65fc85c9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65fc85c9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65fc85c9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65fc85c9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65fc85c9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a51556a8f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a51556a8f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419fb638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419fb638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Use D3 to divide and project the selection of the GE2020 general election on a map that refers to the real world. </a:t>
            </a:r>
            <a:endParaRPr/>
          </a:p>
          <a:p>
            <a:pPr indent="-298450" lvl="0" marL="457200" rtl="0" algn="l">
              <a:spcBef>
                <a:spcPts val="0"/>
              </a:spcBef>
              <a:spcAft>
                <a:spcPts val="0"/>
              </a:spcAft>
              <a:buSzPts val="1100"/>
              <a:buAutoNum type="arabicPeriod"/>
            </a:pPr>
            <a:r>
              <a:rPr lang="en"/>
              <a:t>Modify JSON file to display the boundaries of each district in selection. </a:t>
            </a:r>
            <a:endParaRPr/>
          </a:p>
          <a:p>
            <a:pPr indent="-298450" lvl="0" marL="457200" rtl="0" algn="l">
              <a:spcBef>
                <a:spcPts val="0"/>
              </a:spcBef>
              <a:spcAft>
                <a:spcPts val="0"/>
              </a:spcAft>
              <a:buSzPts val="1100"/>
              <a:buAutoNum type="arabicPeriod"/>
            </a:pPr>
            <a:r>
              <a:rPr lang="en"/>
              <a:t>Add new attributes in JSON file to allow each region displaying different color darkness according to the popularity of the winning party. Write the function to analyze and process the boundary to display the name in the center of each constituency, which would make the information more understandable. </a:t>
            </a:r>
            <a:endParaRPr/>
          </a:p>
          <a:p>
            <a:pPr indent="-298450" lvl="0" marL="457200" rtl="0" algn="l">
              <a:spcBef>
                <a:spcPts val="0"/>
              </a:spcBef>
              <a:spcAft>
                <a:spcPts val="0"/>
              </a:spcAft>
              <a:buSzPts val="1100"/>
              <a:buAutoNum type="arabicPeriod"/>
            </a:pPr>
            <a:r>
              <a:rPr lang="en"/>
              <a:t>Finally, we keep the mouse-move in and out function, which could provide more information when mouse move in, in order to provide a better human-computer interaction experience.</a:t>
            </a:r>
            <a:endParaRPr/>
          </a:p>
          <a:p>
            <a:pPr indent="-298450" lvl="0" marL="457200" rtl="0" algn="l">
              <a:spcBef>
                <a:spcPts val="0"/>
              </a:spcBef>
              <a:spcAft>
                <a:spcPts val="0"/>
              </a:spcAft>
              <a:buSzPts val="1100"/>
              <a:buAutoNum type="arabicPeriod"/>
            </a:pPr>
            <a:r>
              <a:rPr lang="en"/>
              <a:t>At the data level, the map integrates the data of boundaries, names, winning parties, the popularity of the winning parties, and the distribution of the national constituencies. The map also displays them in a very brief way. </a:t>
            </a:r>
            <a:br>
              <a:rPr lang="en"/>
            </a:br>
            <a:r>
              <a:rPr lang="en"/>
              <a:t>For example, It is clear in the figure that the Worker’s Party only won in three regions, and winner of the other regions is the People's Action Party. In some regions like Bukit Batok, it can be said that PAP has won overwhelming victories.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419fb6381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419fb6381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419fb638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419fb638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419fb638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419fb638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419fb63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419fb63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d932f3e7d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d932f3e7d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6c653211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c653211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c6532119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c6532119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419fb638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419fb638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479fe8c46d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79fe8c46d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479fe8c46d_1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79fe8c46d_1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65fc85c9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65fc85c9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65fc85c9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65fc85c9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rot="10800000">
            <a:off x="-2824050" y="-2824050"/>
            <a:ext cx="5648100" cy="5648100"/>
          </a:xfrm>
          <a:prstGeom prst="pie">
            <a:avLst>
              <a:gd fmla="val 10799952" name="adj1"/>
              <a:gd fmla="val 16200000" name="adj2"/>
            </a:avLst>
          </a:prstGeom>
          <a:solidFill>
            <a:srgbClr val="E2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25" y="335248"/>
            <a:ext cx="3978900" cy="3331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5200"/>
              <a:buNone/>
              <a:defRPr sz="60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3225" y="3907224"/>
            <a:ext cx="3312900" cy="676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None/>
              <a:defRPr sz="1700">
                <a:solidFill>
                  <a:srgbClr val="333644"/>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44" name="Shape 44"/>
        <p:cNvGrpSpPr/>
        <p:nvPr/>
      </p:nvGrpSpPr>
      <p:grpSpPr>
        <a:xfrm>
          <a:off x="0" y="0"/>
          <a:ext cx="0" cy="0"/>
          <a:chOff x="0" y="0"/>
          <a:chExt cx="0" cy="0"/>
        </a:xfrm>
      </p:grpSpPr>
      <p:sp>
        <p:nvSpPr>
          <p:cNvPr id="45" name="Google Shape;45;p11"/>
          <p:cNvSpPr/>
          <p:nvPr/>
        </p:nvSpPr>
        <p:spPr>
          <a:xfrm>
            <a:off x="6178125" y="1255104"/>
            <a:ext cx="1140053" cy="1140063"/>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rgbClr val="3C3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p:nvPr/>
        </p:nvSpPr>
        <p:spPr>
          <a:xfrm>
            <a:off x="1310850" y="1631724"/>
            <a:ext cx="2258939" cy="2258960"/>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rgbClr val="3C3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hasCustomPrompt="1" type="title"/>
          </p:nvPr>
        </p:nvSpPr>
        <p:spPr>
          <a:xfrm>
            <a:off x="876750" y="2000250"/>
            <a:ext cx="73905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2000"/>
              <a:buChar char="+"/>
              <a:defRPr sz="7800">
                <a:solidFill>
                  <a:schemeClr val="dk1"/>
                </a:solidFill>
                <a:latin typeface="Anton"/>
                <a:ea typeface="Anton"/>
                <a:cs typeface="Anton"/>
                <a:sym typeface="Anton"/>
              </a:defRPr>
            </a:lvl1pPr>
            <a:lvl2pPr lvl="1" rtl="0">
              <a:spcBef>
                <a:spcPts val="0"/>
              </a:spcBef>
              <a:spcAft>
                <a:spcPts val="0"/>
              </a:spcAft>
              <a:buSzPts val="12000"/>
              <a:buChar char="+"/>
              <a:defRPr sz="12000"/>
            </a:lvl2pPr>
            <a:lvl3pPr lvl="2" rtl="0">
              <a:spcBef>
                <a:spcPts val="0"/>
              </a:spcBef>
              <a:spcAft>
                <a:spcPts val="0"/>
              </a:spcAft>
              <a:buSzPts val="12000"/>
              <a:buChar char="+"/>
              <a:defRPr sz="12000"/>
            </a:lvl3pPr>
            <a:lvl4pPr lvl="3" rtl="0">
              <a:spcBef>
                <a:spcPts val="0"/>
              </a:spcBef>
              <a:spcAft>
                <a:spcPts val="0"/>
              </a:spcAft>
              <a:buSzPts val="12000"/>
              <a:buChar char="+"/>
              <a:defRPr sz="12000"/>
            </a:lvl4pPr>
            <a:lvl5pPr lvl="4" rtl="0">
              <a:spcBef>
                <a:spcPts val="0"/>
              </a:spcBef>
              <a:spcAft>
                <a:spcPts val="0"/>
              </a:spcAft>
              <a:buSzPts val="12000"/>
              <a:buChar char="+"/>
              <a:defRPr sz="12000"/>
            </a:lvl5pPr>
            <a:lvl6pPr lvl="5" rtl="0">
              <a:spcBef>
                <a:spcPts val="0"/>
              </a:spcBef>
              <a:spcAft>
                <a:spcPts val="0"/>
              </a:spcAft>
              <a:buSzPts val="12000"/>
              <a:buChar char="+"/>
              <a:defRPr sz="12000"/>
            </a:lvl6pPr>
            <a:lvl7pPr lvl="6" rtl="0">
              <a:spcBef>
                <a:spcPts val="0"/>
              </a:spcBef>
              <a:spcAft>
                <a:spcPts val="0"/>
              </a:spcAft>
              <a:buSzPts val="12000"/>
              <a:buChar char="+"/>
              <a:defRPr sz="12000"/>
            </a:lvl7pPr>
            <a:lvl8pPr lvl="7" rtl="0">
              <a:spcBef>
                <a:spcPts val="0"/>
              </a:spcBef>
              <a:spcAft>
                <a:spcPts val="0"/>
              </a:spcAft>
              <a:buSzPts val="12000"/>
              <a:buChar char="+"/>
              <a:defRPr sz="12000"/>
            </a:lvl8pPr>
            <a:lvl9pPr lvl="8" rtl="0">
              <a:spcBef>
                <a:spcPts val="0"/>
              </a:spcBef>
              <a:spcAft>
                <a:spcPts val="0"/>
              </a:spcAft>
              <a:buSzPts val="12000"/>
              <a:buChar char="+"/>
              <a:defRPr sz="12000"/>
            </a:lvl9pPr>
          </a:lstStyle>
          <a:p>
            <a:r>
              <a:t>xx%</a:t>
            </a:r>
          </a:p>
        </p:txBody>
      </p:sp>
      <p:sp>
        <p:nvSpPr>
          <p:cNvPr id="48" name="Google Shape;48;p11"/>
          <p:cNvSpPr txBox="1"/>
          <p:nvPr>
            <p:ph idx="1" type="subTitle"/>
          </p:nvPr>
        </p:nvSpPr>
        <p:spPr>
          <a:xfrm>
            <a:off x="1784426" y="3387900"/>
            <a:ext cx="5902200" cy="66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600">
                <a:solidFill>
                  <a:schemeClr val="dk1"/>
                </a:solidFill>
                <a:latin typeface="Arvo"/>
                <a:ea typeface="Arvo"/>
                <a:cs typeface="Arvo"/>
                <a:sym typeface="Arvo"/>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p:txBody>
      </p:sp>
      <p:sp>
        <p:nvSpPr>
          <p:cNvPr id="49" name="Google Shape;49;p11"/>
          <p:cNvSpPr txBox="1"/>
          <p:nvPr>
            <p:ph idx="2"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solidFill>
          <a:schemeClr val="lt1"/>
        </a:solidFill>
      </p:bgPr>
    </p:bg>
    <p:spTree>
      <p:nvGrpSpPr>
        <p:cNvPr id="50" name="Shape 50"/>
        <p:cNvGrpSpPr/>
        <p:nvPr/>
      </p:nvGrpSpPr>
      <p:grpSpPr>
        <a:xfrm>
          <a:off x="0" y="0"/>
          <a:ext cx="0" cy="0"/>
          <a:chOff x="0" y="0"/>
          <a:chExt cx="0" cy="0"/>
        </a:xfrm>
      </p:grpSpPr>
      <p:sp>
        <p:nvSpPr>
          <p:cNvPr id="51" name="Google Shape;51;p12"/>
          <p:cNvSpPr/>
          <p:nvPr/>
        </p:nvSpPr>
        <p:spPr>
          <a:xfrm>
            <a:off x="3565800" y="-219550"/>
            <a:ext cx="11156400" cy="11156400"/>
          </a:xfrm>
          <a:prstGeom prst="pie">
            <a:avLst>
              <a:gd fmla="val 10799952" name="adj1"/>
              <a:gd fmla="val 16200000" name="adj2"/>
            </a:avLst>
          </a:prstGeom>
          <a:solidFill>
            <a:srgbClr val="E2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txBox="1"/>
          <p:nvPr>
            <p:ph type="ctrTitle"/>
          </p:nvPr>
        </p:nvSpPr>
        <p:spPr>
          <a:xfrm>
            <a:off x="724229" y="3235155"/>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800">
                <a:solidFill>
                  <a:srgbClr val="333644"/>
                </a:solidFill>
                <a:latin typeface="Anton"/>
                <a:ea typeface="Anton"/>
                <a:cs typeface="Anton"/>
                <a:sym typeface="Anton"/>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53" name="Google Shape;53;p12"/>
          <p:cNvSpPr txBox="1"/>
          <p:nvPr>
            <p:ph idx="1" type="subTitle"/>
          </p:nvPr>
        </p:nvSpPr>
        <p:spPr>
          <a:xfrm>
            <a:off x="724100" y="3985774"/>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solidFill>
                  <a:srgbClr val="333644"/>
                </a:solidFill>
                <a:latin typeface="Arvo"/>
                <a:ea typeface="Arvo"/>
                <a:cs typeface="Arvo"/>
                <a:sym typeface="Arvo"/>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54" name="Google Shape;54;p12"/>
          <p:cNvSpPr txBox="1"/>
          <p:nvPr>
            <p:ph hasCustomPrompt="1" idx="2" type="title"/>
          </p:nvPr>
        </p:nvSpPr>
        <p:spPr>
          <a:xfrm>
            <a:off x="724229" y="2851272"/>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2900">
                <a:solidFill>
                  <a:srgbClr val="F09800"/>
                </a:solidFill>
                <a:latin typeface="Anton"/>
                <a:ea typeface="Anton"/>
                <a:cs typeface="Anton"/>
                <a:sym typeface="Anton"/>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p:nvPr>
            <p:ph idx="3" type="ctrTitle"/>
          </p:nvPr>
        </p:nvSpPr>
        <p:spPr>
          <a:xfrm>
            <a:off x="5520900" y="3235150"/>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800">
                <a:solidFill>
                  <a:srgbClr val="333644"/>
                </a:solidFill>
                <a:latin typeface="Anton"/>
                <a:ea typeface="Anton"/>
                <a:cs typeface="Anton"/>
                <a:sym typeface="Anton"/>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56" name="Google Shape;56;p12"/>
          <p:cNvSpPr txBox="1"/>
          <p:nvPr>
            <p:ph idx="4" type="subTitle"/>
          </p:nvPr>
        </p:nvSpPr>
        <p:spPr>
          <a:xfrm>
            <a:off x="5520900" y="3985774"/>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solidFill>
                  <a:srgbClr val="333644"/>
                </a:solidFill>
                <a:latin typeface="Arvo"/>
                <a:ea typeface="Arvo"/>
                <a:cs typeface="Arvo"/>
                <a:sym typeface="Arvo"/>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57" name="Google Shape;57;p12"/>
          <p:cNvSpPr txBox="1"/>
          <p:nvPr>
            <p:ph hasCustomPrompt="1" idx="5" type="title"/>
          </p:nvPr>
        </p:nvSpPr>
        <p:spPr>
          <a:xfrm>
            <a:off x="5520900" y="2851272"/>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2900">
                <a:solidFill>
                  <a:srgbClr val="F09800"/>
                </a:solidFill>
                <a:latin typeface="Anton"/>
                <a:ea typeface="Anton"/>
                <a:cs typeface="Anton"/>
                <a:sym typeface="Anton"/>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8" name="Google Shape;58;p12"/>
          <p:cNvSpPr txBox="1"/>
          <p:nvPr>
            <p:ph idx="6" type="ctrTitle"/>
          </p:nvPr>
        </p:nvSpPr>
        <p:spPr>
          <a:xfrm>
            <a:off x="724225" y="921175"/>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800">
                <a:solidFill>
                  <a:srgbClr val="333644"/>
                </a:solidFill>
                <a:latin typeface="Anton"/>
                <a:ea typeface="Anton"/>
                <a:cs typeface="Anton"/>
                <a:sym typeface="Anton"/>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59" name="Google Shape;59;p12"/>
          <p:cNvSpPr txBox="1"/>
          <p:nvPr>
            <p:ph idx="7" type="subTitle"/>
          </p:nvPr>
        </p:nvSpPr>
        <p:spPr>
          <a:xfrm>
            <a:off x="724226" y="1671769"/>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solidFill>
                  <a:srgbClr val="333644"/>
                </a:solidFill>
                <a:latin typeface="Arvo"/>
                <a:ea typeface="Arvo"/>
                <a:cs typeface="Arvo"/>
                <a:sym typeface="Arvo"/>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12"/>
          <p:cNvSpPr txBox="1"/>
          <p:nvPr>
            <p:ph hasCustomPrompt="1" idx="8" type="title"/>
          </p:nvPr>
        </p:nvSpPr>
        <p:spPr>
          <a:xfrm>
            <a:off x="724226" y="537275"/>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2900">
                <a:solidFill>
                  <a:srgbClr val="F09800"/>
                </a:solidFill>
                <a:latin typeface="Anton"/>
                <a:ea typeface="Anton"/>
                <a:cs typeface="Anton"/>
                <a:sym typeface="Anton"/>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12"/>
          <p:cNvSpPr txBox="1"/>
          <p:nvPr>
            <p:ph idx="9" type="ctrTitle"/>
          </p:nvPr>
        </p:nvSpPr>
        <p:spPr>
          <a:xfrm>
            <a:off x="5520900" y="921157"/>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800">
                <a:solidFill>
                  <a:srgbClr val="333644"/>
                </a:solidFill>
                <a:latin typeface="Anton"/>
                <a:ea typeface="Anton"/>
                <a:cs typeface="Anton"/>
                <a:sym typeface="Anton"/>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p:txBody>
      </p:sp>
      <p:sp>
        <p:nvSpPr>
          <p:cNvPr id="62" name="Google Shape;62;p12"/>
          <p:cNvSpPr txBox="1"/>
          <p:nvPr>
            <p:ph idx="13" type="subTitle"/>
          </p:nvPr>
        </p:nvSpPr>
        <p:spPr>
          <a:xfrm>
            <a:off x="5520903" y="1671769"/>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solidFill>
                  <a:srgbClr val="333644"/>
                </a:solidFill>
                <a:latin typeface="Arvo"/>
                <a:ea typeface="Arvo"/>
                <a:cs typeface="Arvo"/>
                <a:sym typeface="Arvo"/>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63" name="Google Shape;63;p12"/>
          <p:cNvSpPr txBox="1"/>
          <p:nvPr>
            <p:ph hasCustomPrompt="1" idx="14" type="title"/>
          </p:nvPr>
        </p:nvSpPr>
        <p:spPr>
          <a:xfrm>
            <a:off x="5520900" y="537275"/>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2900">
                <a:solidFill>
                  <a:srgbClr val="F09800"/>
                </a:solidFill>
                <a:latin typeface="Anton"/>
                <a:ea typeface="Anton"/>
                <a:cs typeface="Anton"/>
                <a:sym typeface="Anton"/>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w Center by Slidesgo">
  <p:cSld name="CUSTOM_17_1">
    <p:bg>
      <p:bgPr>
        <a:solidFill>
          <a:schemeClr val="accent5"/>
        </a:solidFill>
      </p:bgPr>
    </p:bg>
    <p:spTree>
      <p:nvGrpSpPr>
        <p:cNvPr id="64" name="Shape 64"/>
        <p:cNvGrpSpPr/>
        <p:nvPr/>
      </p:nvGrpSpPr>
      <p:grpSpPr>
        <a:xfrm>
          <a:off x="0" y="0"/>
          <a:ext cx="0" cy="0"/>
          <a:chOff x="0" y="0"/>
          <a:chExt cx="0" cy="0"/>
        </a:xfrm>
      </p:grpSpPr>
      <p:sp>
        <p:nvSpPr>
          <p:cNvPr id="65" name="Google Shape;65;p13"/>
          <p:cNvSpPr/>
          <p:nvPr/>
        </p:nvSpPr>
        <p:spPr>
          <a:xfrm flipH="1" rot="10800000">
            <a:off x="4841850" y="-4302150"/>
            <a:ext cx="8604300" cy="8604300"/>
          </a:xfrm>
          <a:prstGeom prst="pie">
            <a:avLst>
              <a:gd fmla="val 10799952" name="adj1"/>
              <a:gd fmla="val 16200000" name="adj2"/>
            </a:avLst>
          </a:prstGeom>
          <a:solidFill>
            <a:srgbClr val="3C3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558375" y="2317524"/>
            <a:ext cx="2258939" cy="2258960"/>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rgbClr val="3C3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ph type="ctrTitle"/>
          </p:nvPr>
        </p:nvSpPr>
        <p:spPr>
          <a:xfrm>
            <a:off x="2021100" y="4083087"/>
            <a:ext cx="51018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600"/>
              <a:buNone/>
              <a:defRPr sz="2300">
                <a:solidFill>
                  <a:schemeClr val="dk1"/>
                </a:solidFill>
                <a:latin typeface="Anton"/>
                <a:ea typeface="Anton"/>
                <a:cs typeface="Anton"/>
                <a:sym typeface="Anton"/>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68" name="Google Shape;68;p13"/>
          <p:cNvSpPr txBox="1"/>
          <p:nvPr>
            <p:ph idx="1" type="subTitle"/>
          </p:nvPr>
        </p:nvSpPr>
        <p:spPr>
          <a:xfrm flipH="1">
            <a:off x="2021100" y="2198825"/>
            <a:ext cx="5101800" cy="111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Arvo"/>
                <a:ea typeface="Arvo"/>
                <a:cs typeface="Arvo"/>
                <a:sym typeface="Arvo"/>
              </a:defRPr>
            </a:lvl1pPr>
            <a:lvl2pPr lvl="1" rtl="0" algn="ctr">
              <a:lnSpc>
                <a:spcPct val="100000"/>
              </a:lnSpc>
              <a:spcBef>
                <a:spcPts val="1600"/>
              </a:spcBef>
              <a:spcAft>
                <a:spcPts val="0"/>
              </a:spcAft>
              <a:buNone/>
              <a:defRPr>
                <a:solidFill>
                  <a:schemeClr val="dk1"/>
                </a:solidFill>
                <a:latin typeface="Arvo"/>
                <a:ea typeface="Arvo"/>
                <a:cs typeface="Arvo"/>
                <a:sym typeface="Arvo"/>
              </a:defRPr>
            </a:lvl2pPr>
            <a:lvl3pPr lvl="2" rtl="0" algn="ctr">
              <a:lnSpc>
                <a:spcPct val="100000"/>
              </a:lnSpc>
              <a:spcBef>
                <a:spcPts val="1600"/>
              </a:spcBef>
              <a:spcAft>
                <a:spcPts val="0"/>
              </a:spcAft>
              <a:buNone/>
              <a:defRPr>
                <a:solidFill>
                  <a:schemeClr val="dk1"/>
                </a:solidFill>
                <a:latin typeface="Arvo"/>
                <a:ea typeface="Arvo"/>
                <a:cs typeface="Arvo"/>
                <a:sym typeface="Arvo"/>
              </a:defRPr>
            </a:lvl3pPr>
            <a:lvl4pPr lvl="3" rtl="0" algn="ctr">
              <a:lnSpc>
                <a:spcPct val="100000"/>
              </a:lnSpc>
              <a:spcBef>
                <a:spcPts val="1600"/>
              </a:spcBef>
              <a:spcAft>
                <a:spcPts val="0"/>
              </a:spcAft>
              <a:buNone/>
              <a:defRPr>
                <a:solidFill>
                  <a:schemeClr val="dk1"/>
                </a:solidFill>
                <a:latin typeface="Arvo"/>
                <a:ea typeface="Arvo"/>
                <a:cs typeface="Arvo"/>
                <a:sym typeface="Arvo"/>
              </a:defRPr>
            </a:lvl4pPr>
            <a:lvl5pPr lvl="4" rtl="0" algn="ctr">
              <a:lnSpc>
                <a:spcPct val="100000"/>
              </a:lnSpc>
              <a:spcBef>
                <a:spcPts val="1600"/>
              </a:spcBef>
              <a:spcAft>
                <a:spcPts val="0"/>
              </a:spcAft>
              <a:buNone/>
              <a:defRPr>
                <a:solidFill>
                  <a:schemeClr val="dk1"/>
                </a:solidFill>
                <a:latin typeface="Arvo"/>
                <a:ea typeface="Arvo"/>
                <a:cs typeface="Arvo"/>
                <a:sym typeface="Arvo"/>
              </a:defRPr>
            </a:lvl5pPr>
            <a:lvl6pPr lvl="5" rtl="0" algn="ctr">
              <a:lnSpc>
                <a:spcPct val="100000"/>
              </a:lnSpc>
              <a:spcBef>
                <a:spcPts val="1600"/>
              </a:spcBef>
              <a:spcAft>
                <a:spcPts val="0"/>
              </a:spcAft>
              <a:buNone/>
              <a:defRPr>
                <a:solidFill>
                  <a:schemeClr val="dk1"/>
                </a:solidFill>
                <a:latin typeface="Arvo"/>
                <a:ea typeface="Arvo"/>
                <a:cs typeface="Arvo"/>
                <a:sym typeface="Arvo"/>
              </a:defRPr>
            </a:lvl6pPr>
            <a:lvl7pPr lvl="6" rtl="0" algn="ctr">
              <a:lnSpc>
                <a:spcPct val="100000"/>
              </a:lnSpc>
              <a:spcBef>
                <a:spcPts val="1600"/>
              </a:spcBef>
              <a:spcAft>
                <a:spcPts val="0"/>
              </a:spcAft>
              <a:buNone/>
              <a:defRPr>
                <a:solidFill>
                  <a:schemeClr val="dk1"/>
                </a:solidFill>
                <a:latin typeface="Arvo"/>
                <a:ea typeface="Arvo"/>
                <a:cs typeface="Arvo"/>
                <a:sym typeface="Arvo"/>
              </a:defRPr>
            </a:lvl7pPr>
            <a:lvl8pPr lvl="7" rtl="0" algn="ctr">
              <a:lnSpc>
                <a:spcPct val="100000"/>
              </a:lnSpc>
              <a:spcBef>
                <a:spcPts val="1600"/>
              </a:spcBef>
              <a:spcAft>
                <a:spcPts val="0"/>
              </a:spcAft>
              <a:buNone/>
              <a:defRPr>
                <a:solidFill>
                  <a:schemeClr val="dk1"/>
                </a:solidFill>
                <a:latin typeface="Arvo"/>
                <a:ea typeface="Arvo"/>
                <a:cs typeface="Arvo"/>
                <a:sym typeface="Arvo"/>
              </a:defRPr>
            </a:lvl8pPr>
            <a:lvl9pPr lvl="8" rtl="0" algn="ctr">
              <a:lnSpc>
                <a:spcPct val="100000"/>
              </a:lnSpc>
              <a:spcBef>
                <a:spcPts val="1600"/>
              </a:spcBef>
              <a:spcAft>
                <a:spcPts val="1600"/>
              </a:spcAft>
              <a:buNone/>
              <a:defRPr>
                <a:solidFill>
                  <a:schemeClr val="dk1"/>
                </a:solidFill>
                <a:latin typeface="Arvo"/>
                <a:ea typeface="Arvo"/>
                <a:cs typeface="Arvo"/>
                <a:sym typeface="Arv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TITLE_ONLY_1_1">
    <p:bg>
      <p:bgPr>
        <a:solidFill>
          <a:schemeClr val="accent5"/>
        </a:solidFill>
      </p:bgPr>
    </p:bg>
    <p:spTree>
      <p:nvGrpSpPr>
        <p:cNvPr id="69" name="Shape 69"/>
        <p:cNvGrpSpPr/>
        <p:nvPr/>
      </p:nvGrpSpPr>
      <p:grpSpPr>
        <a:xfrm>
          <a:off x="0" y="0"/>
          <a:ext cx="0" cy="0"/>
          <a:chOff x="0" y="0"/>
          <a:chExt cx="0" cy="0"/>
        </a:xfrm>
      </p:grpSpPr>
      <p:sp>
        <p:nvSpPr>
          <p:cNvPr id="70" name="Google Shape;70;p14"/>
          <p:cNvSpPr txBox="1"/>
          <p:nvPr>
            <p:ph idx="1" type="subTitle"/>
          </p:nvPr>
        </p:nvSpPr>
        <p:spPr>
          <a:xfrm>
            <a:off x="724563" y="1865001"/>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1" name="Google Shape;71;p14"/>
          <p:cNvSpPr txBox="1"/>
          <p:nvPr>
            <p:ph idx="2" type="subTitle"/>
          </p:nvPr>
        </p:nvSpPr>
        <p:spPr>
          <a:xfrm>
            <a:off x="3583601" y="1867421"/>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2" name="Google Shape;72;p14"/>
          <p:cNvSpPr txBox="1"/>
          <p:nvPr>
            <p:ph idx="3" type="subTitle"/>
          </p:nvPr>
        </p:nvSpPr>
        <p:spPr>
          <a:xfrm>
            <a:off x="6442640" y="1865001"/>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3" name="Google Shape;73;p14"/>
          <p:cNvSpPr txBox="1"/>
          <p:nvPr>
            <p:ph idx="4" type="subTitle"/>
          </p:nvPr>
        </p:nvSpPr>
        <p:spPr>
          <a:xfrm>
            <a:off x="724563" y="3688775"/>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4" name="Google Shape;74;p14"/>
          <p:cNvSpPr txBox="1"/>
          <p:nvPr>
            <p:ph idx="5" type="subTitle"/>
          </p:nvPr>
        </p:nvSpPr>
        <p:spPr>
          <a:xfrm>
            <a:off x="3583601" y="3691201"/>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5" name="Google Shape;75;p14"/>
          <p:cNvSpPr txBox="1"/>
          <p:nvPr>
            <p:ph idx="6" type="subTitle"/>
          </p:nvPr>
        </p:nvSpPr>
        <p:spPr>
          <a:xfrm>
            <a:off x="6442640" y="3688775"/>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6" name="Google Shape;76;p14"/>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7" name="Google Shape;77;p14"/>
          <p:cNvSpPr txBox="1"/>
          <p:nvPr>
            <p:ph idx="7" type="subTitle"/>
          </p:nvPr>
        </p:nvSpPr>
        <p:spPr>
          <a:xfrm>
            <a:off x="724575" y="1372149"/>
            <a:ext cx="1976700" cy="3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78" name="Google Shape;78;p14"/>
          <p:cNvSpPr txBox="1"/>
          <p:nvPr>
            <p:ph idx="8" type="subTitle"/>
          </p:nvPr>
        </p:nvSpPr>
        <p:spPr>
          <a:xfrm>
            <a:off x="3583613" y="1372930"/>
            <a:ext cx="1976700" cy="3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79" name="Google Shape;79;p14"/>
          <p:cNvSpPr txBox="1"/>
          <p:nvPr>
            <p:ph idx="9" type="subTitle"/>
          </p:nvPr>
        </p:nvSpPr>
        <p:spPr>
          <a:xfrm>
            <a:off x="6442651" y="1372149"/>
            <a:ext cx="1976700" cy="3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80" name="Google Shape;80;p14"/>
          <p:cNvSpPr txBox="1"/>
          <p:nvPr>
            <p:ph idx="13" type="subTitle"/>
          </p:nvPr>
        </p:nvSpPr>
        <p:spPr>
          <a:xfrm>
            <a:off x="724575" y="3191726"/>
            <a:ext cx="1976700" cy="31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81" name="Google Shape;81;p14"/>
          <p:cNvSpPr txBox="1"/>
          <p:nvPr>
            <p:ph idx="14" type="subTitle"/>
          </p:nvPr>
        </p:nvSpPr>
        <p:spPr>
          <a:xfrm>
            <a:off x="3583613" y="3192509"/>
            <a:ext cx="1976700" cy="31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82" name="Google Shape;82;p14"/>
          <p:cNvSpPr txBox="1"/>
          <p:nvPr>
            <p:ph idx="15" type="subTitle"/>
          </p:nvPr>
        </p:nvSpPr>
        <p:spPr>
          <a:xfrm>
            <a:off x="6442651" y="3191726"/>
            <a:ext cx="1976700" cy="31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6">
    <p:bg>
      <p:bgPr>
        <a:solidFill>
          <a:schemeClr val="lt1"/>
        </a:solidFill>
      </p:bgPr>
    </p:bg>
    <p:spTree>
      <p:nvGrpSpPr>
        <p:cNvPr id="83" name="Shape 83"/>
        <p:cNvGrpSpPr/>
        <p:nvPr/>
      </p:nvGrpSpPr>
      <p:grpSpPr>
        <a:xfrm>
          <a:off x="0" y="0"/>
          <a:ext cx="0" cy="0"/>
          <a:chOff x="0" y="0"/>
          <a:chExt cx="0" cy="0"/>
        </a:xfrm>
      </p:grpSpPr>
      <p:sp>
        <p:nvSpPr>
          <p:cNvPr id="84" name="Google Shape;84;p15"/>
          <p:cNvSpPr/>
          <p:nvPr/>
        </p:nvSpPr>
        <p:spPr>
          <a:xfrm>
            <a:off x="3986400" y="-18675"/>
            <a:ext cx="10315200" cy="10315200"/>
          </a:xfrm>
          <a:prstGeom prst="pie">
            <a:avLst>
              <a:gd fmla="val 10799952" name="adj1"/>
              <a:gd fmla="val 16200000" name="adj2"/>
            </a:avLst>
          </a:prstGeom>
          <a:solidFill>
            <a:srgbClr val="E2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ctrTitle"/>
          </p:nvPr>
        </p:nvSpPr>
        <p:spPr>
          <a:xfrm flipH="1">
            <a:off x="713225" y="1164975"/>
            <a:ext cx="3109200" cy="503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sz="1600">
                <a:latin typeface="Anton"/>
                <a:ea typeface="Anton"/>
                <a:cs typeface="Anton"/>
                <a:sym typeface="Anton"/>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86" name="Google Shape;86;p15"/>
          <p:cNvSpPr txBox="1"/>
          <p:nvPr>
            <p:ph idx="1" type="subTitle"/>
          </p:nvPr>
        </p:nvSpPr>
        <p:spPr>
          <a:xfrm flipH="1">
            <a:off x="713225" y="1586325"/>
            <a:ext cx="3109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400">
                <a:latin typeface="Arvo"/>
                <a:ea typeface="Arvo"/>
                <a:cs typeface="Arvo"/>
                <a:sym typeface="Arvo"/>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87" name="Google Shape;87;p15"/>
          <p:cNvSpPr txBox="1"/>
          <p:nvPr>
            <p:ph idx="2" type="ctrTitle"/>
          </p:nvPr>
        </p:nvSpPr>
        <p:spPr>
          <a:xfrm flipH="1">
            <a:off x="5310700" y="2235675"/>
            <a:ext cx="3109200" cy="503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600"/>
              <a:buNone/>
              <a:defRPr sz="1600">
                <a:latin typeface="Anton"/>
                <a:ea typeface="Anton"/>
                <a:cs typeface="Anton"/>
                <a:sym typeface="Anton"/>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88" name="Google Shape;88;p15"/>
          <p:cNvSpPr txBox="1"/>
          <p:nvPr>
            <p:ph idx="3" type="subTitle"/>
          </p:nvPr>
        </p:nvSpPr>
        <p:spPr>
          <a:xfrm flipH="1">
            <a:off x="5310700" y="2656900"/>
            <a:ext cx="3109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latin typeface="Arvo"/>
                <a:ea typeface="Arvo"/>
                <a:cs typeface="Arvo"/>
                <a:sym typeface="Arvo"/>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89" name="Google Shape;89;p15"/>
          <p:cNvSpPr txBox="1"/>
          <p:nvPr>
            <p:ph idx="4" type="ctrTitle"/>
          </p:nvPr>
        </p:nvSpPr>
        <p:spPr>
          <a:xfrm flipH="1">
            <a:off x="713225" y="3306275"/>
            <a:ext cx="3109200" cy="503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sz="1600">
                <a:latin typeface="Anton"/>
                <a:ea typeface="Anton"/>
                <a:cs typeface="Anton"/>
                <a:sym typeface="Anton"/>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90" name="Google Shape;90;p15"/>
          <p:cNvSpPr txBox="1"/>
          <p:nvPr>
            <p:ph idx="5" type="subTitle"/>
          </p:nvPr>
        </p:nvSpPr>
        <p:spPr>
          <a:xfrm flipH="1">
            <a:off x="713225" y="3727500"/>
            <a:ext cx="3109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400">
                <a:latin typeface="Arvo"/>
                <a:ea typeface="Arvo"/>
                <a:cs typeface="Arvo"/>
                <a:sym typeface="Arvo"/>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91" name="Google Shape;91;p15"/>
          <p:cNvSpPr txBox="1"/>
          <p:nvPr>
            <p:ph idx="6"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ONLY_3_1">
    <p:bg>
      <p:bgPr>
        <a:solidFill>
          <a:schemeClr val="dk2"/>
        </a:solidFill>
      </p:bgPr>
    </p:bg>
    <p:spTree>
      <p:nvGrpSpPr>
        <p:cNvPr id="92" name="Shape 92"/>
        <p:cNvGrpSpPr/>
        <p:nvPr/>
      </p:nvGrpSpPr>
      <p:grpSpPr>
        <a:xfrm>
          <a:off x="0" y="0"/>
          <a:ext cx="0" cy="0"/>
          <a:chOff x="0" y="0"/>
          <a:chExt cx="0" cy="0"/>
        </a:xfrm>
      </p:grpSpPr>
      <p:sp>
        <p:nvSpPr>
          <p:cNvPr id="93" name="Google Shape;93;p16"/>
          <p:cNvSpPr txBox="1"/>
          <p:nvPr>
            <p:ph idx="1" type="subTitle"/>
          </p:nvPr>
        </p:nvSpPr>
        <p:spPr>
          <a:xfrm>
            <a:off x="724100" y="2244299"/>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solidFill>
                  <a:srgbClr val="201F2F"/>
                </a:solidFill>
                <a:latin typeface="Arvo"/>
                <a:ea typeface="Arvo"/>
                <a:cs typeface="Arvo"/>
                <a:sym typeface="Arvo"/>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94" name="Google Shape;94;p16"/>
          <p:cNvSpPr txBox="1"/>
          <p:nvPr>
            <p:ph hasCustomPrompt="1" type="title"/>
          </p:nvPr>
        </p:nvSpPr>
        <p:spPr>
          <a:xfrm>
            <a:off x="713377" y="1666500"/>
            <a:ext cx="3411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3600">
                <a:solidFill>
                  <a:srgbClr val="F09800"/>
                </a:solidFill>
                <a:latin typeface="Anton"/>
                <a:ea typeface="Anton"/>
                <a:cs typeface="Anton"/>
                <a:sym typeface="Anton"/>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6"/>
          <p:cNvSpPr txBox="1"/>
          <p:nvPr>
            <p:ph idx="2" type="subTitle"/>
          </p:nvPr>
        </p:nvSpPr>
        <p:spPr>
          <a:xfrm>
            <a:off x="724100" y="3687274"/>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solidFill>
                  <a:srgbClr val="201F2F"/>
                </a:solidFill>
                <a:latin typeface="Arvo"/>
                <a:ea typeface="Arvo"/>
                <a:cs typeface="Arvo"/>
                <a:sym typeface="Arvo"/>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p:txBody>
      </p:sp>
      <p:sp>
        <p:nvSpPr>
          <p:cNvPr id="96" name="Google Shape;96;p16"/>
          <p:cNvSpPr txBox="1"/>
          <p:nvPr>
            <p:ph hasCustomPrompt="1" idx="3" type="title"/>
          </p:nvPr>
        </p:nvSpPr>
        <p:spPr>
          <a:xfrm>
            <a:off x="713377" y="3109474"/>
            <a:ext cx="3411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3600">
                <a:solidFill>
                  <a:srgbClr val="F09800"/>
                </a:solidFill>
                <a:latin typeface="Anton"/>
                <a:ea typeface="Anton"/>
                <a:cs typeface="Anton"/>
                <a:sym typeface="Anton"/>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7" name="Google Shape;97;p16"/>
          <p:cNvSpPr txBox="1"/>
          <p:nvPr>
            <p:ph idx="4"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p:cSld name="TITLE_ONLY_1">
    <p:bg>
      <p:bgPr>
        <a:solidFill>
          <a:schemeClr val="lt1"/>
        </a:solidFill>
      </p:bgPr>
    </p:bg>
    <p:spTree>
      <p:nvGrpSpPr>
        <p:cNvPr id="98" name="Shape 98"/>
        <p:cNvGrpSpPr/>
        <p:nvPr/>
      </p:nvGrpSpPr>
      <p:grpSpPr>
        <a:xfrm>
          <a:off x="0" y="0"/>
          <a:ext cx="0" cy="0"/>
          <a:chOff x="0" y="0"/>
          <a:chExt cx="0" cy="0"/>
        </a:xfrm>
      </p:grpSpPr>
      <p:sp>
        <p:nvSpPr>
          <p:cNvPr id="99" name="Google Shape;99;p17"/>
          <p:cNvSpPr/>
          <p:nvPr/>
        </p:nvSpPr>
        <p:spPr>
          <a:xfrm>
            <a:off x="3986400" y="-18675"/>
            <a:ext cx="10315200" cy="10315200"/>
          </a:xfrm>
          <a:prstGeom prst="pie">
            <a:avLst>
              <a:gd fmla="val 10799952" name="adj1"/>
              <a:gd fmla="val 16200000" name="adj2"/>
            </a:avLst>
          </a:prstGeom>
          <a:solidFill>
            <a:srgbClr val="E2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ONLY_1_2">
    <p:bg>
      <p:bgPr>
        <a:solidFill>
          <a:schemeClr val="lt1"/>
        </a:solidFill>
      </p:bgPr>
    </p:bg>
    <p:spTree>
      <p:nvGrpSpPr>
        <p:cNvPr id="101" name="Shape 101"/>
        <p:cNvGrpSpPr/>
        <p:nvPr/>
      </p:nvGrpSpPr>
      <p:grpSpPr>
        <a:xfrm>
          <a:off x="0" y="0"/>
          <a:ext cx="0" cy="0"/>
          <a:chOff x="0" y="0"/>
          <a:chExt cx="0" cy="0"/>
        </a:xfrm>
      </p:grpSpPr>
      <p:sp>
        <p:nvSpPr>
          <p:cNvPr id="102" name="Google Shape;102;p18"/>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TITLE_ONLY_1_2_1">
    <p:bg>
      <p:bgPr>
        <a:solidFill>
          <a:schemeClr val="accent5"/>
        </a:solidFill>
      </p:bgPr>
    </p:bg>
    <p:spTree>
      <p:nvGrpSpPr>
        <p:cNvPr id="103" name="Shape 103"/>
        <p:cNvGrpSpPr/>
        <p:nvPr/>
      </p:nvGrpSpPr>
      <p:grpSpPr>
        <a:xfrm>
          <a:off x="0" y="0"/>
          <a:ext cx="0" cy="0"/>
          <a:chOff x="0" y="0"/>
          <a:chExt cx="0" cy="0"/>
        </a:xfrm>
      </p:grpSpPr>
      <p:sp>
        <p:nvSpPr>
          <p:cNvPr id="104" name="Google Shape;104;p19"/>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BODY_1_1">
    <p:bg>
      <p:bgPr>
        <a:solidFill>
          <a:schemeClr val="lt1"/>
        </a:solidFill>
      </p:bgPr>
    </p:bg>
    <p:spTree>
      <p:nvGrpSpPr>
        <p:cNvPr id="105" name="Shape 105"/>
        <p:cNvGrpSpPr/>
        <p:nvPr/>
      </p:nvGrpSpPr>
      <p:grpSpPr>
        <a:xfrm>
          <a:off x="0" y="0"/>
          <a:ext cx="0" cy="0"/>
          <a:chOff x="0" y="0"/>
          <a:chExt cx="0" cy="0"/>
        </a:xfrm>
      </p:grpSpPr>
      <p:sp>
        <p:nvSpPr>
          <p:cNvPr id="106" name="Google Shape;106;p20"/>
          <p:cNvSpPr/>
          <p:nvPr/>
        </p:nvSpPr>
        <p:spPr>
          <a:xfrm flipH="1">
            <a:off x="-5157600" y="-18675"/>
            <a:ext cx="10315200" cy="10315200"/>
          </a:xfrm>
          <a:prstGeom prst="pie">
            <a:avLst>
              <a:gd fmla="val 10799952" name="adj1"/>
              <a:gd fmla="val 16200000" name="adj2"/>
            </a:avLst>
          </a:prstGeom>
          <a:solidFill>
            <a:srgbClr val="E2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type="ctrTitle"/>
          </p:nvPr>
        </p:nvSpPr>
        <p:spPr>
          <a:xfrm>
            <a:off x="1603795" y="1511125"/>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800">
                <a:solidFill>
                  <a:srgbClr val="33364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08" name="Google Shape;108;p20"/>
          <p:cNvSpPr txBox="1"/>
          <p:nvPr>
            <p:ph idx="1" type="subTitle"/>
          </p:nvPr>
        </p:nvSpPr>
        <p:spPr>
          <a:xfrm>
            <a:off x="1603775" y="1968450"/>
            <a:ext cx="24801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solidFill>
                  <a:srgbClr val="333644"/>
                </a:solidFill>
                <a:latin typeface="Arvo"/>
                <a:ea typeface="Arvo"/>
                <a:cs typeface="Arvo"/>
                <a:sym typeface="Arvo"/>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09" name="Google Shape;109;p20"/>
          <p:cNvSpPr txBox="1"/>
          <p:nvPr>
            <p:ph idx="2" type="ctrTitle"/>
          </p:nvPr>
        </p:nvSpPr>
        <p:spPr>
          <a:xfrm>
            <a:off x="5950670" y="1511125"/>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800">
                <a:solidFill>
                  <a:srgbClr val="33364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10" name="Google Shape;110;p20"/>
          <p:cNvSpPr txBox="1"/>
          <p:nvPr>
            <p:ph idx="3" type="subTitle"/>
          </p:nvPr>
        </p:nvSpPr>
        <p:spPr>
          <a:xfrm>
            <a:off x="5950650" y="1968450"/>
            <a:ext cx="24801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solidFill>
                  <a:srgbClr val="333644"/>
                </a:solidFill>
                <a:latin typeface="Arvo"/>
                <a:ea typeface="Arvo"/>
                <a:cs typeface="Arvo"/>
                <a:sym typeface="Arvo"/>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11" name="Google Shape;111;p20"/>
          <p:cNvSpPr txBox="1"/>
          <p:nvPr>
            <p:ph idx="4" type="ctrTitle"/>
          </p:nvPr>
        </p:nvSpPr>
        <p:spPr>
          <a:xfrm>
            <a:off x="1603795" y="3266449"/>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800">
                <a:solidFill>
                  <a:srgbClr val="33364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12" name="Google Shape;112;p20"/>
          <p:cNvSpPr txBox="1"/>
          <p:nvPr>
            <p:ph idx="5" type="subTitle"/>
          </p:nvPr>
        </p:nvSpPr>
        <p:spPr>
          <a:xfrm>
            <a:off x="1603775" y="3723775"/>
            <a:ext cx="2480100" cy="58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solidFill>
                  <a:srgbClr val="333644"/>
                </a:solidFill>
                <a:latin typeface="Arvo"/>
                <a:ea typeface="Arvo"/>
                <a:cs typeface="Arvo"/>
                <a:sym typeface="Arvo"/>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13" name="Google Shape;113;p20"/>
          <p:cNvSpPr txBox="1"/>
          <p:nvPr>
            <p:ph idx="6" type="ctrTitle"/>
          </p:nvPr>
        </p:nvSpPr>
        <p:spPr>
          <a:xfrm>
            <a:off x="5950670" y="3266449"/>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800">
                <a:solidFill>
                  <a:srgbClr val="33364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14" name="Google Shape;114;p20"/>
          <p:cNvSpPr txBox="1"/>
          <p:nvPr>
            <p:ph idx="7" type="subTitle"/>
          </p:nvPr>
        </p:nvSpPr>
        <p:spPr>
          <a:xfrm>
            <a:off x="5950650" y="3723775"/>
            <a:ext cx="2480100" cy="58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solidFill>
                  <a:srgbClr val="333644"/>
                </a:solidFill>
                <a:latin typeface="Arvo"/>
                <a:ea typeface="Arvo"/>
                <a:cs typeface="Arvo"/>
                <a:sym typeface="Arvo"/>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15" name="Google Shape;115;p20"/>
          <p:cNvSpPr txBox="1"/>
          <p:nvPr>
            <p:ph idx="8"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4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2" name="Shape 12"/>
        <p:cNvGrpSpPr/>
        <p:nvPr/>
      </p:nvGrpSpPr>
      <p:grpSpPr>
        <a:xfrm>
          <a:off x="0" y="0"/>
          <a:ext cx="0" cy="0"/>
          <a:chOff x="0" y="0"/>
          <a:chExt cx="0" cy="0"/>
        </a:xfrm>
      </p:grpSpPr>
      <p:sp>
        <p:nvSpPr>
          <p:cNvPr id="13" name="Google Shape;13;p3"/>
          <p:cNvSpPr txBox="1"/>
          <p:nvPr>
            <p:ph type="ctrTitle"/>
          </p:nvPr>
        </p:nvSpPr>
        <p:spPr>
          <a:xfrm>
            <a:off x="713225" y="1782608"/>
            <a:ext cx="4398300" cy="2056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1200"/>
              <a:buFont typeface="Anton"/>
              <a:buNone/>
              <a:defRPr sz="4800">
                <a:latin typeface="Anton"/>
                <a:ea typeface="Anton"/>
                <a:cs typeface="Anton"/>
                <a:sym typeface="Anton"/>
              </a:defRPr>
            </a:lvl1pPr>
            <a:lvl2pPr lvl="1"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2pPr>
            <a:lvl3pPr lvl="2"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3pPr>
            <a:lvl4pPr lvl="3"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4pPr>
            <a:lvl5pPr lvl="4"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5pPr>
            <a:lvl6pPr lvl="5"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6pPr>
            <a:lvl7pPr lvl="6"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7pPr>
            <a:lvl8pPr lvl="7"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8pPr>
            <a:lvl9pPr lvl="8"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9pPr>
          </a:lstStyle>
          <a:p/>
        </p:txBody>
      </p:sp>
      <p:sp>
        <p:nvSpPr>
          <p:cNvPr id="14" name="Google Shape;14;p3"/>
          <p:cNvSpPr txBox="1"/>
          <p:nvPr>
            <p:ph idx="1" type="subTitle"/>
          </p:nvPr>
        </p:nvSpPr>
        <p:spPr>
          <a:xfrm>
            <a:off x="713225" y="4135857"/>
            <a:ext cx="29346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Font typeface="Arvo"/>
              <a:buNone/>
              <a:defRPr sz="1400">
                <a:latin typeface="Arvo"/>
                <a:ea typeface="Arvo"/>
                <a:cs typeface="Arvo"/>
                <a:sym typeface="Arvo"/>
              </a:defRPr>
            </a:lvl1pPr>
            <a:lvl2pPr lvl="1"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2pPr>
            <a:lvl3pPr lvl="2"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3pPr>
            <a:lvl4pPr lvl="3"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4pPr>
            <a:lvl5pPr lvl="4"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5pPr>
            <a:lvl6pPr lvl="5"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6pPr>
            <a:lvl7pPr lvl="6"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7pPr>
            <a:lvl8pPr lvl="7"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8pPr>
            <a:lvl9pPr lvl="8"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9pPr>
          </a:lstStyle>
          <a:p/>
        </p:txBody>
      </p:sp>
      <p:sp>
        <p:nvSpPr>
          <p:cNvPr id="15" name="Google Shape;15;p3"/>
          <p:cNvSpPr txBox="1"/>
          <p:nvPr>
            <p:ph hasCustomPrompt="1" idx="2" type="title"/>
          </p:nvPr>
        </p:nvSpPr>
        <p:spPr>
          <a:xfrm>
            <a:off x="713225" y="539503"/>
            <a:ext cx="2171400" cy="71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4800"/>
              <a:buFont typeface="Anton"/>
              <a:buNone/>
              <a:defRPr sz="4700">
                <a:latin typeface="Anton"/>
                <a:ea typeface="Anton"/>
                <a:cs typeface="Anton"/>
                <a:sym typeface="Anton"/>
              </a:defRPr>
            </a:lvl1pPr>
            <a:lvl2pPr lvl="1"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2pPr>
            <a:lvl3pPr lvl="2"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3pPr>
            <a:lvl4pPr lvl="3"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4pPr>
            <a:lvl5pPr lvl="4"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5pPr>
            <a:lvl6pPr lvl="5"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6pPr>
            <a:lvl7pPr lvl="6"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7pPr>
            <a:lvl8pPr lvl="7"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8pPr>
            <a:lvl9pPr lvl="8"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2">
    <p:bg>
      <p:bgPr>
        <a:solidFill>
          <a:schemeClr val="lt1"/>
        </a:solidFill>
      </p:bgPr>
    </p:bg>
    <p:spTree>
      <p:nvGrpSpPr>
        <p:cNvPr id="116" name="Shape 116"/>
        <p:cNvGrpSpPr/>
        <p:nvPr/>
      </p:nvGrpSpPr>
      <p:grpSpPr>
        <a:xfrm>
          <a:off x="0" y="0"/>
          <a:ext cx="0" cy="0"/>
          <a:chOff x="0" y="0"/>
          <a:chExt cx="0" cy="0"/>
        </a:xfrm>
      </p:grpSpPr>
      <p:sp>
        <p:nvSpPr>
          <p:cNvPr id="117" name="Google Shape;117;p21"/>
          <p:cNvSpPr/>
          <p:nvPr/>
        </p:nvSpPr>
        <p:spPr>
          <a:xfrm>
            <a:off x="979925" y="1168050"/>
            <a:ext cx="1403700" cy="140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6208500" y="2215250"/>
            <a:ext cx="5871000" cy="5871000"/>
          </a:xfrm>
          <a:prstGeom prst="pie">
            <a:avLst>
              <a:gd fmla="val 10799952" name="adj1"/>
              <a:gd fmla="val 16200000" name="adj2"/>
            </a:avLst>
          </a:prstGeom>
          <a:solidFill>
            <a:srgbClr val="E2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txBox="1"/>
          <p:nvPr>
            <p:ph type="ctrTitle"/>
          </p:nvPr>
        </p:nvSpPr>
        <p:spPr>
          <a:xfrm>
            <a:off x="1697100" y="539500"/>
            <a:ext cx="5749800" cy="1243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600">
                <a:solidFill>
                  <a:schemeClr val="accent6"/>
                </a:solidFill>
                <a:latin typeface="Anton"/>
                <a:ea typeface="Anton"/>
                <a:cs typeface="Anton"/>
                <a:sym typeface="Anto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21"/>
          <p:cNvSpPr txBox="1"/>
          <p:nvPr>
            <p:ph idx="1" type="subTitle"/>
          </p:nvPr>
        </p:nvSpPr>
        <p:spPr>
          <a:xfrm>
            <a:off x="1697100" y="2215250"/>
            <a:ext cx="5749800" cy="134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800"/>
              <a:buFont typeface="Overpass Light"/>
              <a:buNone/>
              <a:defRPr sz="1600">
                <a:latin typeface="Arvo"/>
                <a:ea typeface="Arvo"/>
                <a:cs typeface="Arvo"/>
                <a:sym typeface="Arvo"/>
              </a:defRPr>
            </a:lvl1pPr>
            <a:lvl2pPr lvl="1"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2pPr>
            <a:lvl3pPr lvl="2"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3pPr>
            <a:lvl4pPr lvl="3"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4pPr>
            <a:lvl5pPr lvl="4"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5pPr>
            <a:lvl6pPr lvl="5"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6pPr>
            <a:lvl7pPr lvl="6"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7pPr>
            <a:lvl8pPr lvl="7"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8pPr>
            <a:lvl9pPr lvl="8"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9pPr>
          </a:lstStyle>
          <a:p/>
        </p:txBody>
      </p:sp>
      <p:sp>
        <p:nvSpPr>
          <p:cNvPr id="121" name="Google Shape;121;p21"/>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 name="Google Shape;122;p21"/>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 name="Google Shape;123;p21"/>
          <p:cNvSpPr/>
          <p:nvPr/>
        </p:nvSpPr>
        <p:spPr>
          <a:xfrm>
            <a:off x="799930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 name="Google Shape;124;p21"/>
          <p:cNvSpPr/>
          <p:nvPr/>
        </p:nvSpPr>
        <p:spPr>
          <a:xfrm>
            <a:off x="799930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 name="Google Shape;125;p21"/>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 name="Google Shape;126;p21"/>
          <p:cNvSpPr txBox="1"/>
          <p:nvPr/>
        </p:nvSpPr>
        <p:spPr>
          <a:xfrm>
            <a:off x="1936650" y="3752850"/>
            <a:ext cx="52707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accent5"/>
                </a:solidFill>
                <a:latin typeface="Arvo"/>
                <a:ea typeface="Arvo"/>
                <a:cs typeface="Arvo"/>
                <a:sym typeface="Arvo"/>
              </a:rPr>
              <a:t>CREDITS: This presentation template was created by </a:t>
            </a:r>
            <a:r>
              <a:rPr b="1" lang="en" sz="1000">
                <a:solidFill>
                  <a:schemeClr val="accent5"/>
                </a:solidFill>
                <a:latin typeface="Arvo"/>
                <a:ea typeface="Arvo"/>
                <a:cs typeface="Arvo"/>
                <a:sym typeface="Arvo"/>
              </a:rPr>
              <a:t>Slidesgo</a:t>
            </a:r>
            <a:r>
              <a:rPr lang="en" sz="1000">
                <a:solidFill>
                  <a:schemeClr val="accent5"/>
                </a:solidFill>
                <a:latin typeface="Arvo"/>
                <a:ea typeface="Arvo"/>
                <a:cs typeface="Arvo"/>
                <a:sym typeface="Arvo"/>
              </a:rPr>
              <a:t>, including icons by </a:t>
            </a:r>
            <a:r>
              <a:rPr b="1" lang="en" sz="1000">
                <a:solidFill>
                  <a:schemeClr val="accent5"/>
                </a:solidFill>
                <a:latin typeface="Arvo"/>
                <a:ea typeface="Arvo"/>
                <a:cs typeface="Arvo"/>
                <a:sym typeface="Arvo"/>
              </a:rPr>
              <a:t>Flaticon</a:t>
            </a:r>
            <a:r>
              <a:rPr lang="en" sz="1000">
                <a:solidFill>
                  <a:schemeClr val="accent5"/>
                </a:solidFill>
                <a:latin typeface="Arvo"/>
                <a:ea typeface="Arvo"/>
                <a:cs typeface="Arvo"/>
                <a:sym typeface="Arvo"/>
              </a:rPr>
              <a:t>, and infographics &amp; images by </a:t>
            </a:r>
            <a:r>
              <a:rPr b="1" lang="en" sz="1000">
                <a:solidFill>
                  <a:schemeClr val="accent5"/>
                </a:solidFill>
                <a:latin typeface="Arvo"/>
                <a:ea typeface="Arvo"/>
                <a:cs typeface="Arvo"/>
                <a:sym typeface="Arvo"/>
              </a:rPr>
              <a:t>Freepik</a:t>
            </a:r>
            <a:endParaRPr b="1" sz="1000">
              <a:solidFill>
                <a:schemeClr val="accent5"/>
              </a:solidFill>
              <a:latin typeface="Arvo"/>
              <a:ea typeface="Arvo"/>
              <a:cs typeface="Arvo"/>
              <a:sym typeface="Arv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bg>
      <p:bgPr>
        <a:solidFill>
          <a:schemeClr val="lt1"/>
        </a:solidFill>
      </p:bgPr>
    </p:bg>
    <p:spTree>
      <p:nvGrpSpPr>
        <p:cNvPr id="127" name="Shape 127"/>
        <p:cNvGrpSpPr/>
        <p:nvPr/>
      </p:nvGrpSpPr>
      <p:grpSpPr>
        <a:xfrm>
          <a:off x="0" y="0"/>
          <a:ext cx="0" cy="0"/>
          <a:chOff x="0" y="0"/>
          <a:chExt cx="0" cy="0"/>
        </a:xfrm>
      </p:grpSpPr>
      <p:sp>
        <p:nvSpPr>
          <p:cNvPr id="128" name="Google Shape;128;p22"/>
          <p:cNvSpPr/>
          <p:nvPr/>
        </p:nvSpPr>
        <p:spPr>
          <a:xfrm flipH="1">
            <a:off x="-5157600" y="-18675"/>
            <a:ext cx="10315200" cy="10315200"/>
          </a:xfrm>
          <a:prstGeom prst="pie">
            <a:avLst>
              <a:gd fmla="val 10799952" name="adj1"/>
              <a:gd fmla="val 16200000" name="adj2"/>
            </a:avLst>
          </a:prstGeom>
          <a:solidFill>
            <a:srgbClr val="E2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bg>
      <p:bgPr>
        <a:solidFill>
          <a:schemeClr val="lt1"/>
        </a:solidFill>
      </p:bgPr>
    </p:bg>
    <p:spTree>
      <p:nvGrpSpPr>
        <p:cNvPr id="129" name="Shape 129"/>
        <p:cNvGrpSpPr/>
        <p:nvPr/>
      </p:nvGrpSpPr>
      <p:grpSpPr>
        <a:xfrm>
          <a:off x="0" y="0"/>
          <a:ext cx="0" cy="0"/>
          <a:chOff x="0" y="0"/>
          <a:chExt cx="0" cy="0"/>
        </a:xfrm>
      </p:grpSpPr>
      <p:sp>
        <p:nvSpPr>
          <p:cNvPr id="130" name="Google Shape;130;p23"/>
          <p:cNvSpPr/>
          <p:nvPr/>
        </p:nvSpPr>
        <p:spPr>
          <a:xfrm>
            <a:off x="3986400" y="-18675"/>
            <a:ext cx="10315200" cy="10315200"/>
          </a:xfrm>
          <a:prstGeom prst="pie">
            <a:avLst>
              <a:gd fmla="val 10799952" name="adj1"/>
              <a:gd fmla="val 16200000" name="adj2"/>
            </a:avLst>
          </a:prstGeom>
          <a:solidFill>
            <a:srgbClr val="E2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2">
    <p:bg>
      <p:bgPr>
        <a:solidFill>
          <a:schemeClr val="lt1"/>
        </a:solidFill>
      </p:bgPr>
    </p:bg>
    <p:spTree>
      <p:nvGrpSpPr>
        <p:cNvPr id="131" name="Shape 13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
    <p:bg>
      <p:bgPr>
        <a:solidFill>
          <a:schemeClr val="dk2"/>
        </a:solidFill>
      </p:bgPr>
    </p:bg>
    <p:spTree>
      <p:nvGrpSpPr>
        <p:cNvPr id="132" name="Shape 13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3" name="Shape 13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16" name="Shape 16"/>
        <p:cNvGrpSpPr/>
        <p:nvPr/>
      </p:nvGrpSpPr>
      <p:grpSpPr>
        <a:xfrm>
          <a:off x="0" y="0"/>
          <a:ext cx="0" cy="0"/>
          <a:chOff x="0" y="0"/>
          <a:chExt cx="0" cy="0"/>
        </a:xfrm>
      </p:grpSpPr>
      <p:grpSp>
        <p:nvGrpSpPr>
          <p:cNvPr id="17" name="Google Shape;17;p4"/>
          <p:cNvGrpSpPr/>
          <p:nvPr/>
        </p:nvGrpSpPr>
        <p:grpSpPr>
          <a:xfrm>
            <a:off x="5162650" y="599925"/>
            <a:ext cx="3412250" cy="3901525"/>
            <a:chOff x="5162650" y="599925"/>
            <a:chExt cx="3412250" cy="3901525"/>
          </a:xfrm>
        </p:grpSpPr>
        <p:sp>
          <p:nvSpPr>
            <p:cNvPr id="18" name="Google Shape;18;p4"/>
            <p:cNvSpPr/>
            <p:nvPr/>
          </p:nvSpPr>
          <p:spPr>
            <a:xfrm>
              <a:off x="6033900" y="599925"/>
              <a:ext cx="2541000" cy="254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a:off x="5162650" y="3710350"/>
              <a:ext cx="791100" cy="791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4"/>
          <p:cNvSpPr txBox="1"/>
          <p:nvPr>
            <p:ph idx="1" type="body"/>
          </p:nvPr>
        </p:nvSpPr>
        <p:spPr>
          <a:xfrm>
            <a:off x="724200" y="1228675"/>
            <a:ext cx="7695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Arvo"/>
              <a:buChar char="●"/>
              <a:defRPr sz="1200">
                <a:solidFill>
                  <a:schemeClr val="dk1"/>
                </a:solidFill>
                <a:latin typeface="Arvo"/>
                <a:ea typeface="Arvo"/>
                <a:cs typeface="Arvo"/>
                <a:sym typeface="Arvo"/>
              </a:defRPr>
            </a:lvl1pPr>
            <a:lvl2pPr indent="-304800" lvl="1" marL="9144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2pPr>
            <a:lvl3pPr indent="-304800" lvl="2" marL="13716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3pPr>
            <a:lvl4pPr indent="-304800" lvl="3" marL="18288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4pPr>
            <a:lvl5pPr indent="-304800" lvl="4" marL="22860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5pPr>
            <a:lvl6pPr indent="-304800" lvl="5" marL="27432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6pPr>
            <a:lvl7pPr indent="-304800" lvl="6" marL="32004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7pPr>
            <a:lvl8pPr indent="-304800" lvl="7" marL="36576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8pPr>
            <a:lvl9pPr indent="-304800" lvl="8" marL="4114800" rtl="0">
              <a:spcBef>
                <a:spcPts val="1600"/>
              </a:spcBef>
              <a:spcAft>
                <a:spcPts val="1600"/>
              </a:spcAft>
              <a:buClr>
                <a:schemeClr val="dk1"/>
              </a:buClr>
              <a:buSzPts val="1200"/>
              <a:buFont typeface="Arvo"/>
              <a:buChar char="■"/>
              <a:defRPr>
                <a:solidFill>
                  <a:schemeClr val="dk1"/>
                </a:solidFill>
                <a:latin typeface="Arvo"/>
                <a:ea typeface="Arvo"/>
                <a:cs typeface="Arvo"/>
                <a:sym typeface="Arvo"/>
              </a:defRPr>
            </a:lvl9pPr>
          </a:lstStyle>
          <a:p/>
        </p:txBody>
      </p:sp>
      <p:sp>
        <p:nvSpPr>
          <p:cNvPr id="21" name="Google Shape;21;p4"/>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2" name="Shape 22"/>
        <p:cNvGrpSpPr/>
        <p:nvPr/>
      </p:nvGrpSpPr>
      <p:grpSpPr>
        <a:xfrm>
          <a:off x="0" y="0"/>
          <a:ext cx="0" cy="0"/>
          <a:chOff x="0" y="0"/>
          <a:chExt cx="0" cy="0"/>
        </a:xfrm>
      </p:grpSpPr>
      <p:sp>
        <p:nvSpPr>
          <p:cNvPr id="23" name="Google Shape;23;p5"/>
          <p:cNvSpPr/>
          <p:nvPr/>
        </p:nvSpPr>
        <p:spPr>
          <a:xfrm>
            <a:off x="3986400" y="-18675"/>
            <a:ext cx="10315200" cy="10315200"/>
          </a:xfrm>
          <a:prstGeom prst="pie">
            <a:avLst>
              <a:gd fmla="val 10799952" name="adj1"/>
              <a:gd fmla="val 16200000" name="adj2"/>
            </a:avLst>
          </a:prstGeom>
          <a:solidFill>
            <a:srgbClr val="E2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ctrTitle"/>
          </p:nvPr>
        </p:nvSpPr>
        <p:spPr>
          <a:xfrm>
            <a:off x="798927" y="2821425"/>
            <a:ext cx="3348300" cy="73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Anton"/>
              <a:buNone/>
              <a:defRPr sz="2400">
                <a:solidFill>
                  <a:srgbClr val="333644"/>
                </a:solidFill>
                <a:latin typeface="Anton"/>
                <a:ea typeface="Anton"/>
                <a:cs typeface="Anton"/>
                <a:sym typeface="Anton"/>
              </a:defRPr>
            </a:lvl1pPr>
            <a:lvl2pPr lvl="1"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2pPr>
            <a:lvl3pPr lvl="2"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3pPr>
            <a:lvl4pPr lvl="3"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4pPr>
            <a:lvl5pPr lvl="4"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5pPr>
            <a:lvl6pPr lvl="5"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6pPr>
            <a:lvl7pPr lvl="6"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7pPr>
            <a:lvl8pPr lvl="7"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8pPr>
            <a:lvl9pPr lvl="8"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9pPr>
          </a:lstStyle>
          <a:p/>
        </p:txBody>
      </p:sp>
      <p:sp>
        <p:nvSpPr>
          <p:cNvPr id="25" name="Google Shape;25;p5"/>
          <p:cNvSpPr txBox="1"/>
          <p:nvPr>
            <p:ph idx="1" type="subTitle"/>
          </p:nvPr>
        </p:nvSpPr>
        <p:spPr>
          <a:xfrm>
            <a:off x="798900" y="3552325"/>
            <a:ext cx="3348300" cy="91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Font typeface="Arvo"/>
              <a:buNone/>
              <a:defRPr sz="1600">
                <a:solidFill>
                  <a:srgbClr val="333644"/>
                </a:solidFill>
                <a:latin typeface="Arvo"/>
                <a:ea typeface="Arvo"/>
                <a:cs typeface="Arvo"/>
                <a:sym typeface="Arvo"/>
              </a:defRPr>
            </a:lvl1pPr>
            <a:lvl2pPr lvl="1"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2pPr>
            <a:lvl3pPr lvl="2"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3pPr>
            <a:lvl4pPr lvl="3"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4pPr>
            <a:lvl5pPr lvl="4"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5pPr>
            <a:lvl6pPr lvl="5"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6pPr>
            <a:lvl7pPr lvl="6"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7pPr>
            <a:lvl8pPr lvl="7"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8pPr>
            <a:lvl9pPr lvl="8"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9pPr>
          </a:lstStyle>
          <a:p/>
        </p:txBody>
      </p:sp>
      <p:sp>
        <p:nvSpPr>
          <p:cNvPr id="26" name="Google Shape;26;p5"/>
          <p:cNvSpPr txBox="1"/>
          <p:nvPr>
            <p:ph idx="2" type="ctrTitle"/>
          </p:nvPr>
        </p:nvSpPr>
        <p:spPr>
          <a:xfrm>
            <a:off x="4996751" y="2821425"/>
            <a:ext cx="3348300" cy="73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Anton"/>
              <a:buNone/>
              <a:defRPr sz="2400">
                <a:solidFill>
                  <a:srgbClr val="333644"/>
                </a:solidFill>
                <a:latin typeface="Anton"/>
                <a:ea typeface="Anton"/>
                <a:cs typeface="Anton"/>
                <a:sym typeface="Anton"/>
              </a:defRPr>
            </a:lvl1pPr>
            <a:lvl2pPr lvl="1"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2pPr>
            <a:lvl3pPr lvl="2"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3pPr>
            <a:lvl4pPr lvl="3"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4pPr>
            <a:lvl5pPr lvl="4"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5pPr>
            <a:lvl6pPr lvl="5"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6pPr>
            <a:lvl7pPr lvl="6"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7pPr>
            <a:lvl8pPr lvl="7"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8pPr>
            <a:lvl9pPr lvl="8" rtl="0">
              <a:spcBef>
                <a:spcPts val="0"/>
              </a:spcBef>
              <a:spcAft>
                <a:spcPts val="0"/>
              </a:spcAft>
              <a:buClr>
                <a:srgbClr val="FFFFFF"/>
              </a:buClr>
              <a:buSzPts val="1200"/>
              <a:buFont typeface="Anton"/>
              <a:buNone/>
              <a:defRPr sz="1200">
                <a:solidFill>
                  <a:srgbClr val="FFFFFF"/>
                </a:solidFill>
                <a:latin typeface="Anton"/>
                <a:ea typeface="Anton"/>
                <a:cs typeface="Anton"/>
                <a:sym typeface="Anton"/>
              </a:defRPr>
            </a:lvl9pPr>
          </a:lstStyle>
          <a:p/>
        </p:txBody>
      </p:sp>
      <p:sp>
        <p:nvSpPr>
          <p:cNvPr id="27" name="Google Shape;27;p5"/>
          <p:cNvSpPr txBox="1"/>
          <p:nvPr>
            <p:ph idx="3" type="subTitle"/>
          </p:nvPr>
        </p:nvSpPr>
        <p:spPr>
          <a:xfrm>
            <a:off x="4996721" y="3552325"/>
            <a:ext cx="3348300" cy="91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Font typeface="Arvo"/>
              <a:buNone/>
              <a:defRPr sz="1600">
                <a:solidFill>
                  <a:srgbClr val="333644"/>
                </a:solidFill>
                <a:latin typeface="Arvo"/>
                <a:ea typeface="Arvo"/>
                <a:cs typeface="Arvo"/>
                <a:sym typeface="Arvo"/>
              </a:defRPr>
            </a:lvl1pPr>
            <a:lvl2pPr lvl="1"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2pPr>
            <a:lvl3pPr lvl="2"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3pPr>
            <a:lvl4pPr lvl="3"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4pPr>
            <a:lvl5pPr lvl="4"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5pPr>
            <a:lvl6pPr lvl="5"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6pPr>
            <a:lvl7pPr lvl="6"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7pPr>
            <a:lvl8pPr lvl="7"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8pPr>
            <a:lvl9pPr lvl="8" rtl="0">
              <a:lnSpc>
                <a:spcPct val="100000"/>
              </a:lnSpc>
              <a:spcBef>
                <a:spcPts val="0"/>
              </a:spcBef>
              <a:spcAft>
                <a:spcPts val="0"/>
              </a:spcAft>
              <a:buClr>
                <a:srgbClr val="FFFFFF"/>
              </a:buClr>
              <a:buSzPts val="1000"/>
              <a:buFont typeface="Arvo"/>
              <a:buNone/>
              <a:defRPr sz="1000">
                <a:solidFill>
                  <a:srgbClr val="FFFFFF"/>
                </a:solidFill>
                <a:latin typeface="Arvo"/>
                <a:ea typeface="Arvo"/>
                <a:cs typeface="Arvo"/>
                <a:sym typeface="Arvo"/>
              </a:defRPr>
            </a:lvl9pPr>
          </a:lstStyle>
          <a:p/>
        </p:txBody>
      </p:sp>
      <p:sp>
        <p:nvSpPr>
          <p:cNvPr id="28" name="Google Shape;28;p5"/>
          <p:cNvSpPr txBox="1"/>
          <p:nvPr>
            <p:ph idx="4"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sp>
        <p:nvSpPr>
          <p:cNvPr id="30" name="Google Shape;30;p6"/>
          <p:cNvSpPr/>
          <p:nvPr/>
        </p:nvSpPr>
        <p:spPr>
          <a:xfrm rot="10800000">
            <a:off x="-5157600" y="-5157600"/>
            <a:ext cx="10315200" cy="10315200"/>
          </a:xfrm>
          <a:prstGeom prst="pie">
            <a:avLst>
              <a:gd fmla="val 10799952" name="adj1"/>
              <a:gd fmla="val 16200000" name="adj2"/>
            </a:avLst>
          </a:prstGeom>
          <a:solidFill>
            <a:srgbClr val="E2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32" name="Shape 32"/>
        <p:cNvGrpSpPr/>
        <p:nvPr/>
      </p:nvGrpSpPr>
      <p:grpSpPr>
        <a:xfrm>
          <a:off x="0" y="0"/>
          <a:ext cx="0" cy="0"/>
          <a:chOff x="0" y="0"/>
          <a:chExt cx="0" cy="0"/>
        </a:xfrm>
      </p:grpSpPr>
      <p:sp>
        <p:nvSpPr>
          <p:cNvPr id="33" name="Google Shape;33;p7"/>
          <p:cNvSpPr/>
          <p:nvPr/>
        </p:nvSpPr>
        <p:spPr>
          <a:xfrm>
            <a:off x="7499450" y="977652"/>
            <a:ext cx="1301080" cy="130109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idx="1" type="body"/>
          </p:nvPr>
        </p:nvSpPr>
        <p:spPr>
          <a:xfrm>
            <a:off x="5024275" y="2991150"/>
            <a:ext cx="3406500" cy="1617300"/>
          </a:xfrm>
          <a:prstGeom prst="rect">
            <a:avLst/>
          </a:prstGeom>
        </p:spPr>
        <p:txBody>
          <a:bodyPr anchorCtr="0" anchor="t" bIns="91425" lIns="91425" spcFirstLastPara="1" rIns="91425" wrap="square" tIns="91425">
            <a:noAutofit/>
          </a:bodyPr>
          <a:lstStyle>
            <a:lvl1pPr indent="-342900" lvl="0" marL="457200" rtl="0" algn="r">
              <a:lnSpc>
                <a:spcPct val="100000"/>
              </a:lnSpc>
              <a:spcBef>
                <a:spcPts val="0"/>
              </a:spcBef>
              <a:spcAft>
                <a:spcPts val="0"/>
              </a:spcAft>
              <a:buClr>
                <a:srgbClr val="FFFFFF"/>
              </a:buClr>
              <a:buSzPts val="1800"/>
              <a:buFont typeface="Arvo"/>
              <a:buChar char="●"/>
              <a:defRPr sz="1600">
                <a:solidFill>
                  <a:srgbClr val="333644"/>
                </a:solidFill>
                <a:latin typeface="Arvo"/>
                <a:ea typeface="Arvo"/>
                <a:cs typeface="Arvo"/>
                <a:sym typeface="Arvo"/>
              </a:defRPr>
            </a:lvl1pPr>
            <a:lvl2pPr indent="-317500" lvl="1" marL="914400" rtl="0">
              <a:spcBef>
                <a:spcPts val="0"/>
              </a:spcBef>
              <a:spcAft>
                <a:spcPts val="0"/>
              </a:spcAft>
              <a:buClr>
                <a:srgbClr val="FFFFFF"/>
              </a:buClr>
              <a:buSzPts val="1400"/>
              <a:buFont typeface="Arvo"/>
              <a:buChar char="○"/>
              <a:defRPr>
                <a:solidFill>
                  <a:srgbClr val="FFFFFF"/>
                </a:solidFill>
                <a:latin typeface="Arvo"/>
                <a:ea typeface="Arvo"/>
                <a:cs typeface="Arvo"/>
                <a:sym typeface="Arvo"/>
              </a:defRPr>
            </a:lvl2pPr>
            <a:lvl3pPr indent="-317500" lvl="2" marL="13716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3pPr>
            <a:lvl4pPr indent="-317500" lvl="3" marL="18288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4pPr>
            <a:lvl5pPr indent="-317500" lvl="4" marL="22860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5pPr>
            <a:lvl6pPr indent="-317500" lvl="5" marL="27432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6pPr>
            <a:lvl7pPr indent="-317500" lvl="6" marL="32004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7pPr>
            <a:lvl8pPr indent="-317500" lvl="7" marL="36576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8pPr>
            <a:lvl9pPr indent="-317500" lvl="8" marL="4114800" rtl="0">
              <a:spcBef>
                <a:spcPts val="1600"/>
              </a:spcBef>
              <a:spcAft>
                <a:spcPts val="1600"/>
              </a:spcAft>
              <a:buClr>
                <a:srgbClr val="FFFFFF"/>
              </a:buClr>
              <a:buSzPts val="1400"/>
              <a:buFont typeface="Arvo"/>
              <a:buChar char="■"/>
              <a:defRPr>
                <a:solidFill>
                  <a:srgbClr val="FFFFFF"/>
                </a:solidFill>
                <a:latin typeface="Arvo"/>
                <a:ea typeface="Arvo"/>
                <a:cs typeface="Arvo"/>
                <a:sym typeface="Arvo"/>
              </a:defRPr>
            </a:lvl9pPr>
          </a:lstStyle>
          <a:p/>
        </p:txBody>
      </p:sp>
      <p:sp>
        <p:nvSpPr>
          <p:cNvPr id="35" name="Google Shape;35;p7"/>
          <p:cNvSpPr txBox="1"/>
          <p:nvPr>
            <p:ph type="ctrTitle"/>
          </p:nvPr>
        </p:nvSpPr>
        <p:spPr>
          <a:xfrm>
            <a:off x="3586375" y="1263775"/>
            <a:ext cx="4844400" cy="94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2800"/>
              <a:buFont typeface="Anton"/>
              <a:buNone/>
              <a:defRPr sz="4800">
                <a:solidFill>
                  <a:srgbClr val="333644"/>
                </a:solidFill>
                <a:latin typeface="Anton"/>
                <a:ea typeface="Anton"/>
                <a:cs typeface="Anton"/>
                <a:sym typeface="Anton"/>
              </a:defRPr>
            </a:lvl1pPr>
            <a:lvl2pPr lvl="1" rtl="0" algn="r">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2pPr>
            <a:lvl3pPr lvl="2" rtl="0" algn="r">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3pPr>
            <a:lvl4pPr lvl="3" rtl="0" algn="r">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4pPr>
            <a:lvl5pPr lvl="4" rtl="0" algn="r">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5pPr>
            <a:lvl6pPr lvl="5" rtl="0" algn="r">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6pPr>
            <a:lvl7pPr lvl="6" rtl="0" algn="r">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7pPr>
            <a:lvl8pPr lvl="7" rtl="0" algn="r">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8pPr>
            <a:lvl9pPr lvl="8" rtl="0" algn="r">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713225" y="2010600"/>
            <a:ext cx="3858900" cy="1122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4800"/>
              <a:buNone/>
              <a:defRPr sz="4200">
                <a:latin typeface="Anton"/>
                <a:ea typeface="Anton"/>
                <a:cs typeface="Anton"/>
                <a:sym typeface="Anton"/>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38" name="Shape 38"/>
        <p:cNvGrpSpPr/>
        <p:nvPr/>
      </p:nvGrpSpPr>
      <p:grpSpPr>
        <a:xfrm>
          <a:off x="0" y="0"/>
          <a:ext cx="0" cy="0"/>
          <a:chOff x="0" y="0"/>
          <a:chExt cx="0" cy="0"/>
        </a:xfrm>
      </p:grpSpPr>
      <p:sp>
        <p:nvSpPr>
          <p:cNvPr id="39" name="Google Shape;39;p9"/>
          <p:cNvSpPr txBox="1"/>
          <p:nvPr>
            <p:ph type="ctrTitle"/>
          </p:nvPr>
        </p:nvSpPr>
        <p:spPr>
          <a:xfrm>
            <a:off x="4245425" y="1782600"/>
            <a:ext cx="4185600" cy="2056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1200"/>
              <a:buFont typeface="Anton"/>
              <a:buNone/>
              <a:defRPr sz="4800">
                <a:latin typeface="Anton"/>
                <a:ea typeface="Anton"/>
                <a:cs typeface="Anton"/>
                <a:sym typeface="Anton"/>
              </a:defRPr>
            </a:lvl1pPr>
            <a:lvl2pPr lvl="1"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2pPr>
            <a:lvl3pPr lvl="2"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3pPr>
            <a:lvl4pPr lvl="3"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4pPr>
            <a:lvl5pPr lvl="4"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5pPr>
            <a:lvl6pPr lvl="5"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6pPr>
            <a:lvl7pPr lvl="6"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7pPr>
            <a:lvl8pPr lvl="7"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8pPr>
            <a:lvl9pPr lvl="8"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9pPr>
          </a:lstStyle>
          <a:p/>
        </p:txBody>
      </p:sp>
      <p:sp>
        <p:nvSpPr>
          <p:cNvPr id="40" name="Google Shape;40;p9"/>
          <p:cNvSpPr txBox="1"/>
          <p:nvPr>
            <p:ph idx="1" type="subTitle"/>
          </p:nvPr>
        </p:nvSpPr>
        <p:spPr>
          <a:xfrm>
            <a:off x="5496300" y="4135857"/>
            <a:ext cx="29346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Font typeface="Arvo"/>
              <a:buNone/>
              <a:defRPr sz="1400">
                <a:latin typeface="Arvo"/>
                <a:ea typeface="Arvo"/>
                <a:cs typeface="Arvo"/>
                <a:sym typeface="Arvo"/>
              </a:defRPr>
            </a:lvl1pPr>
            <a:lvl2pPr lvl="1"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2pPr>
            <a:lvl3pPr lvl="2"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3pPr>
            <a:lvl4pPr lvl="3"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4pPr>
            <a:lvl5pPr lvl="4"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5pPr>
            <a:lvl6pPr lvl="5"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6pPr>
            <a:lvl7pPr lvl="6"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7pPr>
            <a:lvl8pPr lvl="7"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8pPr>
            <a:lvl9pPr lvl="8"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9pPr>
          </a:lstStyle>
          <a:p/>
        </p:txBody>
      </p:sp>
      <p:sp>
        <p:nvSpPr>
          <p:cNvPr id="41" name="Google Shape;41;p9"/>
          <p:cNvSpPr txBox="1"/>
          <p:nvPr>
            <p:ph hasCustomPrompt="1" idx="2" type="title"/>
          </p:nvPr>
        </p:nvSpPr>
        <p:spPr>
          <a:xfrm>
            <a:off x="6259500" y="539503"/>
            <a:ext cx="2171400" cy="718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4800"/>
              <a:buFont typeface="Anton"/>
              <a:buNone/>
              <a:defRPr sz="4700">
                <a:latin typeface="Anton"/>
                <a:ea typeface="Anton"/>
                <a:cs typeface="Anton"/>
                <a:sym typeface="Anton"/>
              </a:defRPr>
            </a:lvl1pPr>
            <a:lvl2pPr lvl="1"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2pPr>
            <a:lvl3pPr lvl="2"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3pPr>
            <a:lvl4pPr lvl="3"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4pPr>
            <a:lvl5pPr lvl="4"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5pPr>
            <a:lvl6pPr lvl="5"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6pPr>
            <a:lvl7pPr lvl="6"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7pPr>
            <a:lvl8pPr lvl="7"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8pPr>
            <a:lvl9pPr lvl="8"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2" name="Shape 42"/>
        <p:cNvGrpSpPr/>
        <p:nvPr/>
      </p:nvGrpSpPr>
      <p:grpSpPr>
        <a:xfrm>
          <a:off x="0" y="0"/>
          <a:ext cx="0" cy="0"/>
          <a:chOff x="0" y="0"/>
          <a:chExt cx="0" cy="0"/>
        </a:xfrm>
      </p:grpSpPr>
      <p:sp>
        <p:nvSpPr>
          <p:cNvPr id="43" name="Google Shape;43;p10"/>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Palanquin Dark"/>
              <a:buNone/>
              <a:defRPr sz="2800">
                <a:solidFill>
                  <a:schemeClr val="accent5"/>
                </a:solidFill>
                <a:latin typeface="Palanquin Dark"/>
                <a:ea typeface="Palanquin Dark"/>
                <a:cs typeface="Palanquin Dark"/>
                <a:sym typeface="Palanquin Dark"/>
              </a:defRPr>
            </a:lvl1pPr>
            <a:lvl2pPr lvl="1">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2pPr>
            <a:lvl3pPr lvl="2">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3pPr>
            <a:lvl4pPr lvl="3">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4pPr>
            <a:lvl5pPr lvl="4">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5pPr>
            <a:lvl6pPr lvl="5">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6pPr>
            <a:lvl7pPr lvl="6">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7pPr>
            <a:lvl8pPr lvl="7">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8pPr>
            <a:lvl9pPr lvl="8">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5"/>
              </a:buClr>
              <a:buSzPts val="1800"/>
              <a:buFont typeface="Arvo"/>
              <a:buChar char="●"/>
              <a:defRPr sz="1800">
                <a:solidFill>
                  <a:schemeClr val="accent5"/>
                </a:solidFill>
                <a:latin typeface="Arvo"/>
                <a:ea typeface="Arvo"/>
                <a:cs typeface="Arvo"/>
                <a:sym typeface="Arvo"/>
              </a:defRPr>
            </a:lvl1pPr>
            <a:lvl2pPr indent="-317500" lvl="1" marL="9144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2pPr>
            <a:lvl3pPr indent="-317500" lvl="2" marL="13716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3pPr>
            <a:lvl4pPr indent="-317500" lvl="3" marL="18288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4pPr>
            <a:lvl5pPr indent="-317500" lvl="4" marL="22860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5pPr>
            <a:lvl6pPr indent="-317500" lvl="5" marL="27432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6pPr>
            <a:lvl7pPr indent="-317500" lvl="6" marL="32004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7pPr>
            <a:lvl8pPr indent="-317500" lvl="7" marL="36576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8pPr>
            <a:lvl9pPr indent="-317500" lvl="8" marL="4114800">
              <a:lnSpc>
                <a:spcPct val="115000"/>
              </a:lnSpc>
              <a:spcBef>
                <a:spcPts val="1600"/>
              </a:spcBef>
              <a:spcAft>
                <a:spcPts val="1600"/>
              </a:spcAft>
              <a:buClr>
                <a:schemeClr val="accent5"/>
              </a:buClr>
              <a:buSzPts val="1400"/>
              <a:buFont typeface="Arvo"/>
              <a:buChar char="■"/>
              <a:defRPr>
                <a:solidFill>
                  <a:schemeClr val="accent5"/>
                </a:solidFill>
                <a:latin typeface="Arvo"/>
                <a:ea typeface="Arvo"/>
                <a:cs typeface="Arvo"/>
                <a:sym typeface="Ar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137" name="Shape 137"/>
        <p:cNvGrpSpPr/>
        <p:nvPr/>
      </p:nvGrpSpPr>
      <p:grpSpPr>
        <a:xfrm>
          <a:off x="0" y="0"/>
          <a:ext cx="0" cy="0"/>
          <a:chOff x="0" y="0"/>
          <a:chExt cx="0" cy="0"/>
        </a:xfrm>
      </p:grpSpPr>
      <p:sp>
        <p:nvSpPr>
          <p:cNvPr id="138" name="Google Shape;138;p27"/>
          <p:cNvSpPr txBox="1"/>
          <p:nvPr>
            <p:ph idx="1" type="subTitle"/>
          </p:nvPr>
        </p:nvSpPr>
        <p:spPr>
          <a:xfrm>
            <a:off x="741525" y="3523725"/>
            <a:ext cx="4015500" cy="8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Group member:</a:t>
            </a:r>
            <a:endParaRPr sz="1600"/>
          </a:p>
          <a:p>
            <a:pPr indent="0" lvl="0" marL="0" rtl="0" algn="l">
              <a:spcBef>
                <a:spcPts val="0"/>
              </a:spcBef>
              <a:spcAft>
                <a:spcPts val="0"/>
              </a:spcAft>
              <a:buNone/>
            </a:pPr>
            <a:r>
              <a:rPr lang="en" sz="1600"/>
              <a:t>HE XUANRAN/G2002017H </a:t>
            </a:r>
            <a:endParaRPr sz="1600"/>
          </a:p>
          <a:p>
            <a:pPr indent="0" lvl="0" marL="0" rtl="0" algn="l">
              <a:spcBef>
                <a:spcPts val="0"/>
              </a:spcBef>
              <a:spcAft>
                <a:spcPts val="0"/>
              </a:spcAft>
              <a:buNone/>
            </a:pPr>
            <a:r>
              <a:rPr lang="en" sz="1600"/>
              <a:t>ZHANG MENGTIAN/G2001384F</a:t>
            </a:r>
            <a:endParaRPr sz="1600"/>
          </a:p>
          <a:p>
            <a:pPr indent="0" lvl="0" marL="0" rtl="0" algn="l">
              <a:spcBef>
                <a:spcPts val="0"/>
              </a:spcBef>
              <a:spcAft>
                <a:spcPts val="0"/>
              </a:spcAft>
              <a:buNone/>
            </a:pPr>
            <a:r>
              <a:t/>
            </a:r>
            <a:endParaRPr sz="1600"/>
          </a:p>
        </p:txBody>
      </p:sp>
      <p:sp>
        <p:nvSpPr>
          <p:cNvPr id="139" name="Google Shape;139;p27"/>
          <p:cNvSpPr txBox="1"/>
          <p:nvPr/>
        </p:nvSpPr>
        <p:spPr>
          <a:xfrm>
            <a:off x="3654450" y="3020450"/>
            <a:ext cx="4906500" cy="1432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5000">
                <a:solidFill>
                  <a:schemeClr val="accent1"/>
                </a:solidFill>
                <a:latin typeface="Anton"/>
                <a:ea typeface="Anton"/>
                <a:cs typeface="Anton"/>
                <a:sym typeface="Anton"/>
              </a:rPr>
              <a:t>Mini Web Project</a:t>
            </a:r>
            <a:endParaRPr sz="100">
              <a:latin typeface="Arvo"/>
              <a:ea typeface="Arvo"/>
              <a:cs typeface="Arvo"/>
              <a:sym typeface="Arvo"/>
            </a:endParaRPr>
          </a:p>
        </p:txBody>
      </p:sp>
      <p:sp>
        <p:nvSpPr>
          <p:cNvPr id="140" name="Google Shape;140;p27"/>
          <p:cNvSpPr txBox="1"/>
          <p:nvPr/>
        </p:nvSpPr>
        <p:spPr>
          <a:xfrm>
            <a:off x="3654450" y="741100"/>
            <a:ext cx="4015500" cy="1669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5900">
                <a:solidFill>
                  <a:schemeClr val="accent5"/>
                </a:solidFill>
                <a:latin typeface="Anton"/>
                <a:ea typeface="Anton"/>
                <a:cs typeface="Anton"/>
                <a:sym typeface="Anton"/>
              </a:rPr>
              <a:t>ONLINE EDUCATION PLATFORM</a:t>
            </a:r>
            <a:endParaRPr sz="500">
              <a:latin typeface="Arvo"/>
              <a:ea typeface="Arvo"/>
              <a:cs typeface="Arvo"/>
              <a:sym typeface="Ar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275" name="Shape 275"/>
        <p:cNvGrpSpPr/>
        <p:nvPr/>
      </p:nvGrpSpPr>
      <p:grpSpPr>
        <a:xfrm>
          <a:off x="0" y="0"/>
          <a:ext cx="0" cy="0"/>
          <a:chOff x="0" y="0"/>
          <a:chExt cx="0" cy="0"/>
        </a:xfrm>
      </p:grpSpPr>
      <p:sp>
        <p:nvSpPr>
          <p:cNvPr id="276" name="Google Shape;276;p36"/>
          <p:cNvSpPr txBox="1"/>
          <p:nvPr>
            <p:ph idx="6" type="ctrTitle"/>
          </p:nvPr>
        </p:nvSpPr>
        <p:spPr>
          <a:xfrm>
            <a:off x="1187550" y="19240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33644"/>
                </a:solidFill>
              </a:rPr>
              <a:t>Feature Presentation</a:t>
            </a:r>
            <a:endParaRPr>
              <a:solidFill>
                <a:srgbClr val="333644"/>
              </a:solidFill>
            </a:endParaRPr>
          </a:p>
        </p:txBody>
      </p:sp>
      <p:sp>
        <p:nvSpPr>
          <p:cNvPr id="277" name="Google Shape;277;p36"/>
          <p:cNvSpPr txBox="1"/>
          <p:nvPr/>
        </p:nvSpPr>
        <p:spPr>
          <a:xfrm>
            <a:off x="595900" y="771700"/>
            <a:ext cx="8327100" cy="142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600"/>
              <a:t>Course details: When users find a course they like, they can click on the course name for details. In this page, users can see how many people have attended this course and read the overview and the outline of this course to determine whether to choose or not. </a:t>
            </a:r>
            <a:endParaRPr sz="1200"/>
          </a:p>
          <a:p>
            <a:pPr indent="0" lvl="0" marL="0" rtl="0" algn="l">
              <a:lnSpc>
                <a:spcPct val="115000"/>
              </a:lnSpc>
              <a:spcBef>
                <a:spcPts val="0"/>
              </a:spcBef>
              <a:spcAft>
                <a:spcPts val="0"/>
              </a:spcAft>
              <a:buNone/>
            </a:pPr>
            <a:r>
              <a:t/>
            </a:r>
            <a:endParaRPr sz="1700"/>
          </a:p>
        </p:txBody>
      </p:sp>
      <p:pic>
        <p:nvPicPr>
          <p:cNvPr id="278" name="Google Shape;278;p36"/>
          <p:cNvPicPr preferRelativeResize="0"/>
          <p:nvPr/>
        </p:nvPicPr>
        <p:blipFill>
          <a:blip r:embed="rId3">
            <a:alphaModFix/>
          </a:blip>
          <a:stretch>
            <a:fillRect/>
          </a:stretch>
        </p:blipFill>
        <p:spPr>
          <a:xfrm>
            <a:off x="143450" y="2118725"/>
            <a:ext cx="4476620" cy="2640201"/>
          </a:xfrm>
          <a:prstGeom prst="rect">
            <a:avLst/>
          </a:prstGeom>
          <a:noFill/>
          <a:ln>
            <a:noFill/>
          </a:ln>
        </p:spPr>
      </p:pic>
      <p:pic>
        <p:nvPicPr>
          <p:cNvPr id="279" name="Google Shape;279;p36"/>
          <p:cNvPicPr preferRelativeResize="0"/>
          <p:nvPr/>
        </p:nvPicPr>
        <p:blipFill>
          <a:blip r:embed="rId4">
            <a:alphaModFix/>
          </a:blip>
          <a:stretch>
            <a:fillRect/>
          </a:stretch>
        </p:blipFill>
        <p:spPr>
          <a:xfrm>
            <a:off x="4781420" y="2342500"/>
            <a:ext cx="4210177" cy="21926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283" name="Shape 283"/>
        <p:cNvGrpSpPr/>
        <p:nvPr/>
      </p:nvGrpSpPr>
      <p:grpSpPr>
        <a:xfrm>
          <a:off x="0" y="0"/>
          <a:ext cx="0" cy="0"/>
          <a:chOff x="0" y="0"/>
          <a:chExt cx="0" cy="0"/>
        </a:xfrm>
      </p:grpSpPr>
      <p:sp>
        <p:nvSpPr>
          <p:cNvPr id="284" name="Google Shape;284;p37"/>
          <p:cNvSpPr txBox="1"/>
          <p:nvPr>
            <p:ph idx="6" type="ctrTitle"/>
          </p:nvPr>
        </p:nvSpPr>
        <p:spPr>
          <a:xfrm>
            <a:off x="1187550" y="19240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33644"/>
                </a:solidFill>
              </a:rPr>
              <a:t>Feature Presentation</a:t>
            </a:r>
            <a:endParaRPr>
              <a:solidFill>
                <a:srgbClr val="333644"/>
              </a:solidFill>
            </a:endParaRPr>
          </a:p>
        </p:txBody>
      </p:sp>
      <p:sp>
        <p:nvSpPr>
          <p:cNvPr id="285" name="Google Shape;285;p37"/>
          <p:cNvSpPr txBox="1"/>
          <p:nvPr/>
        </p:nvSpPr>
        <p:spPr>
          <a:xfrm>
            <a:off x="595900" y="771700"/>
            <a:ext cx="8327100" cy="142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600"/>
              <a:t>Attend course and manage courses:  After click ‘Immediately to attend’, users will enter the profile page and see all the courses that was selected. Click the course name users will see the ‘Content’, ’Assignments’, ‘Files’, ’Discussion Board’. After attending, users can also delete the course if they like.</a:t>
            </a:r>
            <a:endParaRPr sz="1200"/>
          </a:p>
          <a:p>
            <a:pPr indent="0" lvl="0" marL="0" rtl="0" algn="l">
              <a:lnSpc>
                <a:spcPct val="115000"/>
              </a:lnSpc>
              <a:spcBef>
                <a:spcPts val="0"/>
              </a:spcBef>
              <a:spcAft>
                <a:spcPts val="0"/>
              </a:spcAft>
              <a:buNone/>
            </a:pPr>
            <a:r>
              <a:t/>
            </a:r>
            <a:endParaRPr sz="1700"/>
          </a:p>
        </p:txBody>
      </p:sp>
      <p:pic>
        <p:nvPicPr>
          <p:cNvPr id="286" name="Google Shape;286;p37"/>
          <p:cNvPicPr preferRelativeResize="0"/>
          <p:nvPr/>
        </p:nvPicPr>
        <p:blipFill>
          <a:blip r:embed="rId3">
            <a:alphaModFix/>
          </a:blip>
          <a:stretch>
            <a:fillRect/>
          </a:stretch>
        </p:blipFill>
        <p:spPr>
          <a:xfrm>
            <a:off x="3054550" y="2261600"/>
            <a:ext cx="5520420" cy="2640201"/>
          </a:xfrm>
          <a:prstGeom prst="rect">
            <a:avLst/>
          </a:prstGeom>
          <a:noFill/>
          <a:ln>
            <a:noFill/>
          </a:ln>
        </p:spPr>
      </p:pic>
      <p:pic>
        <p:nvPicPr>
          <p:cNvPr id="287" name="Google Shape;287;p37"/>
          <p:cNvPicPr preferRelativeResize="0"/>
          <p:nvPr/>
        </p:nvPicPr>
        <p:blipFill>
          <a:blip r:embed="rId4">
            <a:alphaModFix/>
          </a:blip>
          <a:stretch>
            <a:fillRect/>
          </a:stretch>
        </p:blipFill>
        <p:spPr>
          <a:xfrm>
            <a:off x="143475" y="2484825"/>
            <a:ext cx="2749751" cy="2032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291" name="Shape 291"/>
        <p:cNvGrpSpPr/>
        <p:nvPr/>
      </p:nvGrpSpPr>
      <p:grpSpPr>
        <a:xfrm>
          <a:off x="0" y="0"/>
          <a:ext cx="0" cy="0"/>
          <a:chOff x="0" y="0"/>
          <a:chExt cx="0" cy="0"/>
        </a:xfrm>
      </p:grpSpPr>
      <p:sp>
        <p:nvSpPr>
          <p:cNvPr id="292" name="Google Shape;292;p38"/>
          <p:cNvSpPr txBox="1"/>
          <p:nvPr>
            <p:ph idx="6" type="ctrTitle"/>
          </p:nvPr>
        </p:nvSpPr>
        <p:spPr>
          <a:xfrm>
            <a:off x="1187550" y="19240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33644"/>
                </a:solidFill>
              </a:rPr>
              <a:t>Feature Presentation</a:t>
            </a:r>
            <a:endParaRPr>
              <a:solidFill>
                <a:srgbClr val="333644"/>
              </a:solidFill>
            </a:endParaRPr>
          </a:p>
        </p:txBody>
      </p:sp>
      <p:sp>
        <p:nvSpPr>
          <p:cNvPr id="293" name="Google Shape;293;p38"/>
          <p:cNvSpPr txBox="1"/>
          <p:nvPr/>
        </p:nvSpPr>
        <p:spPr>
          <a:xfrm>
            <a:off x="595900" y="771700"/>
            <a:ext cx="8327100" cy="142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600"/>
              <a:t>Play the course video：When users click ‘View the course’, they will start course study. In this page, they will see the course text and play the videos.</a:t>
            </a:r>
            <a:endParaRPr sz="1700"/>
          </a:p>
        </p:txBody>
      </p:sp>
      <p:pic>
        <p:nvPicPr>
          <p:cNvPr id="294" name="Google Shape;294;p38"/>
          <p:cNvPicPr preferRelativeResize="0"/>
          <p:nvPr/>
        </p:nvPicPr>
        <p:blipFill>
          <a:blip r:embed="rId3">
            <a:alphaModFix/>
          </a:blip>
          <a:stretch>
            <a:fillRect/>
          </a:stretch>
        </p:blipFill>
        <p:spPr>
          <a:xfrm>
            <a:off x="1769713" y="2261600"/>
            <a:ext cx="5604583" cy="264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298" name="Shape 298"/>
        <p:cNvGrpSpPr/>
        <p:nvPr/>
      </p:nvGrpSpPr>
      <p:grpSpPr>
        <a:xfrm>
          <a:off x="0" y="0"/>
          <a:ext cx="0" cy="0"/>
          <a:chOff x="0" y="0"/>
          <a:chExt cx="0" cy="0"/>
        </a:xfrm>
      </p:grpSpPr>
      <p:sp>
        <p:nvSpPr>
          <p:cNvPr id="299" name="Google Shape;299;p39"/>
          <p:cNvSpPr txBox="1"/>
          <p:nvPr>
            <p:ph idx="6" type="ctrTitle"/>
          </p:nvPr>
        </p:nvSpPr>
        <p:spPr>
          <a:xfrm>
            <a:off x="1187550" y="19240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33644"/>
                </a:solidFill>
              </a:rPr>
              <a:t>Feature Presentation</a:t>
            </a:r>
            <a:endParaRPr>
              <a:solidFill>
                <a:srgbClr val="333644"/>
              </a:solidFill>
            </a:endParaRPr>
          </a:p>
        </p:txBody>
      </p:sp>
      <p:sp>
        <p:nvSpPr>
          <p:cNvPr id="300" name="Google Shape;300;p39"/>
          <p:cNvSpPr txBox="1"/>
          <p:nvPr/>
        </p:nvSpPr>
        <p:spPr>
          <a:xfrm>
            <a:off x="595900" y="771700"/>
            <a:ext cx="8327100" cy="142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600"/>
              <a:t>Profile Page: If users want to change their password or avatar, they can enter the profile page to do this operation.</a:t>
            </a:r>
            <a:endParaRPr sz="1200"/>
          </a:p>
          <a:p>
            <a:pPr indent="0" lvl="0" marL="0" rtl="0" algn="l">
              <a:lnSpc>
                <a:spcPct val="115000"/>
              </a:lnSpc>
              <a:spcBef>
                <a:spcPts val="0"/>
              </a:spcBef>
              <a:spcAft>
                <a:spcPts val="0"/>
              </a:spcAft>
              <a:buNone/>
            </a:pPr>
            <a:r>
              <a:t/>
            </a:r>
            <a:endParaRPr sz="1700"/>
          </a:p>
        </p:txBody>
      </p:sp>
      <p:pic>
        <p:nvPicPr>
          <p:cNvPr id="301" name="Google Shape;301;p39"/>
          <p:cNvPicPr preferRelativeResize="0"/>
          <p:nvPr/>
        </p:nvPicPr>
        <p:blipFill>
          <a:blip r:embed="rId3">
            <a:alphaModFix/>
          </a:blip>
          <a:stretch>
            <a:fillRect/>
          </a:stretch>
        </p:blipFill>
        <p:spPr>
          <a:xfrm>
            <a:off x="2112038" y="1654350"/>
            <a:ext cx="5294828" cy="33032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0"/>
          <p:cNvSpPr txBox="1"/>
          <p:nvPr>
            <p:ph type="ctrTitle"/>
          </p:nvPr>
        </p:nvSpPr>
        <p:spPr>
          <a:xfrm>
            <a:off x="2726600" y="1620000"/>
            <a:ext cx="5417400" cy="1903500"/>
          </a:xfrm>
          <a:prstGeom prst="rect">
            <a:avLst/>
          </a:prstGeom>
        </p:spPr>
        <p:txBody>
          <a:bodyPr anchorCtr="0" anchor="ctr" bIns="0" lIns="91425" spcFirstLastPara="1" rIns="91425" wrap="square" tIns="182875">
            <a:noAutofit/>
          </a:bodyPr>
          <a:lstStyle/>
          <a:p>
            <a:pPr indent="0" lvl="0" marL="0" rtl="0" algn="l">
              <a:spcBef>
                <a:spcPts val="0"/>
              </a:spcBef>
              <a:spcAft>
                <a:spcPts val="0"/>
              </a:spcAft>
              <a:buNone/>
            </a:pPr>
            <a:r>
              <a:rPr lang="en" sz="4000">
                <a:solidFill>
                  <a:schemeClr val="accent1"/>
                </a:solidFill>
              </a:rPr>
              <a:t>Database</a:t>
            </a:r>
            <a:r>
              <a:rPr lang="en" sz="4000"/>
              <a:t> Design</a:t>
            </a:r>
            <a:endParaRPr sz="7400">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310" name="Shape 310"/>
        <p:cNvGrpSpPr/>
        <p:nvPr/>
      </p:nvGrpSpPr>
      <p:grpSpPr>
        <a:xfrm>
          <a:off x="0" y="0"/>
          <a:ext cx="0" cy="0"/>
          <a:chOff x="0" y="0"/>
          <a:chExt cx="0" cy="0"/>
        </a:xfrm>
      </p:grpSpPr>
      <p:sp>
        <p:nvSpPr>
          <p:cNvPr id="311" name="Google Shape;311;p41"/>
          <p:cNvSpPr txBox="1"/>
          <p:nvPr>
            <p:ph idx="6" type="ctrTitle"/>
          </p:nvPr>
        </p:nvSpPr>
        <p:spPr>
          <a:xfrm>
            <a:off x="550775" y="174525"/>
            <a:ext cx="2557200" cy="4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Palanquin Dark"/>
                <a:ea typeface="Palanquin Dark"/>
                <a:cs typeface="Palanquin Dark"/>
                <a:sym typeface="Palanquin Dark"/>
              </a:rPr>
              <a:t>ER Chart</a:t>
            </a:r>
            <a:endParaRPr sz="2700">
              <a:solidFill>
                <a:srgbClr val="333644"/>
              </a:solidFill>
              <a:latin typeface="Palanquin Dark"/>
              <a:ea typeface="Palanquin Dark"/>
              <a:cs typeface="Palanquin Dark"/>
              <a:sym typeface="Palanquin Dark"/>
            </a:endParaRPr>
          </a:p>
        </p:txBody>
      </p:sp>
      <p:pic>
        <p:nvPicPr>
          <p:cNvPr id="312" name="Google Shape;312;p41"/>
          <p:cNvPicPr preferRelativeResize="0"/>
          <p:nvPr/>
        </p:nvPicPr>
        <p:blipFill>
          <a:blip r:embed="rId3">
            <a:alphaModFix/>
          </a:blip>
          <a:stretch>
            <a:fillRect/>
          </a:stretch>
        </p:blipFill>
        <p:spPr>
          <a:xfrm>
            <a:off x="509575" y="1076825"/>
            <a:ext cx="7821950" cy="3434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316" name="Shape 316"/>
        <p:cNvGrpSpPr/>
        <p:nvPr/>
      </p:nvGrpSpPr>
      <p:grpSpPr>
        <a:xfrm>
          <a:off x="0" y="0"/>
          <a:ext cx="0" cy="0"/>
          <a:chOff x="0" y="0"/>
          <a:chExt cx="0" cy="0"/>
        </a:xfrm>
      </p:grpSpPr>
      <p:sp>
        <p:nvSpPr>
          <p:cNvPr id="317" name="Google Shape;317;p42"/>
          <p:cNvSpPr txBox="1"/>
          <p:nvPr>
            <p:ph idx="6" type="ctrTitle"/>
          </p:nvPr>
        </p:nvSpPr>
        <p:spPr>
          <a:xfrm>
            <a:off x="143800" y="85650"/>
            <a:ext cx="2557200" cy="4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Palanquin Dark"/>
                <a:ea typeface="Palanquin Dark"/>
                <a:cs typeface="Palanquin Dark"/>
                <a:sym typeface="Palanquin Dark"/>
              </a:rPr>
              <a:t>Main Table</a:t>
            </a:r>
            <a:endParaRPr sz="2700">
              <a:solidFill>
                <a:srgbClr val="333644"/>
              </a:solidFill>
              <a:latin typeface="Palanquin Dark"/>
              <a:ea typeface="Palanquin Dark"/>
              <a:cs typeface="Palanquin Dark"/>
              <a:sym typeface="Palanquin Dark"/>
            </a:endParaRPr>
          </a:p>
        </p:txBody>
      </p:sp>
      <p:graphicFrame>
        <p:nvGraphicFramePr>
          <p:cNvPr id="318" name="Google Shape;318;p42"/>
          <p:cNvGraphicFramePr/>
          <p:nvPr/>
        </p:nvGraphicFramePr>
        <p:xfrm>
          <a:off x="80975" y="1536500"/>
          <a:ext cx="3000000" cy="3000000"/>
        </p:xfrm>
        <a:graphic>
          <a:graphicData uri="http://schemas.openxmlformats.org/drawingml/2006/table">
            <a:tbl>
              <a:tblPr>
                <a:noFill/>
                <a:tableStyleId>{1C14BCB7-0ACE-4E91-9385-BFE17AF7AD05}</a:tableStyleId>
              </a:tblPr>
              <a:tblGrid>
                <a:gridCol w="950075"/>
                <a:gridCol w="950075"/>
                <a:gridCol w="950075"/>
                <a:gridCol w="950075"/>
              </a:tblGrid>
              <a:tr h="2944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Field</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Type</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Length</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Comment</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2944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id</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INT</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11</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PRIMARY KEY</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2944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headImg</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VARCHAR</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100</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 </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2944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username</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VARCHAR</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20</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 </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2944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telephone</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BIGINT</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20</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UNIQUE KEY</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2944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password</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VARCHAR</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255</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 </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2944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state</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INT</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11</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0 VALID/1 INVALID</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bl>
          </a:graphicData>
        </a:graphic>
      </p:graphicFrame>
      <p:graphicFrame>
        <p:nvGraphicFramePr>
          <p:cNvPr id="319" name="Google Shape;319;p42"/>
          <p:cNvGraphicFramePr/>
          <p:nvPr/>
        </p:nvGraphicFramePr>
        <p:xfrm>
          <a:off x="4268975" y="1215025"/>
          <a:ext cx="3000000" cy="3000000"/>
        </p:xfrm>
        <a:graphic>
          <a:graphicData uri="http://schemas.openxmlformats.org/drawingml/2006/table">
            <a:tbl>
              <a:tblPr>
                <a:noFill/>
                <a:tableStyleId>{1C14BCB7-0ACE-4E91-9385-BFE17AF7AD05}</a:tableStyleId>
              </a:tblPr>
              <a:tblGrid>
                <a:gridCol w="1055000"/>
                <a:gridCol w="1055000"/>
                <a:gridCol w="1055000"/>
                <a:gridCol w="1055000"/>
              </a:tblGrid>
              <a:tr h="1719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Field</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Type</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Length</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Comment</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1719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id</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INT</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11</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PRIMARY KEY</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1719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coursename</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VARCHAR</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255</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 </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1719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coursesummary</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MEDIUMTEXT</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 </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 </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1719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count</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INT</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255</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User participation</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1719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courseimg</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VARCHAR</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255</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 </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1719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courseintroduce</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VARCHAR</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255</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 </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1719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teacherid</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INT</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11</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0 VALID/1 INVALID</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171900">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clickRate</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INT</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11</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50">
                          <a:latin typeface="Times New Roman"/>
                          <a:ea typeface="Times New Roman"/>
                          <a:cs typeface="Times New Roman"/>
                          <a:sym typeface="Times New Roman"/>
                        </a:rPr>
                        <a:t>Course clicks</a:t>
                      </a:r>
                      <a:endParaRPr sz="1050">
                        <a:latin typeface="Times New Roman"/>
                        <a:ea typeface="Times New Roman"/>
                        <a:cs typeface="Times New Roman"/>
                        <a:sym typeface="Times New Roman"/>
                      </a:endParaRPr>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bl>
          </a:graphicData>
        </a:graphic>
      </p:graphicFrame>
      <p:sp>
        <p:nvSpPr>
          <p:cNvPr id="320" name="Google Shape;320;p42"/>
          <p:cNvSpPr txBox="1"/>
          <p:nvPr>
            <p:ph idx="6" type="ctrTitle"/>
          </p:nvPr>
        </p:nvSpPr>
        <p:spPr>
          <a:xfrm>
            <a:off x="80975" y="1007525"/>
            <a:ext cx="2557200" cy="4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Palanquin Dark"/>
                <a:ea typeface="Palanquin Dark"/>
                <a:cs typeface="Palanquin Dark"/>
                <a:sym typeface="Palanquin Dark"/>
              </a:rPr>
              <a:t>USER</a:t>
            </a:r>
            <a:endParaRPr sz="2100">
              <a:solidFill>
                <a:srgbClr val="333644"/>
              </a:solidFill>
              <a:latin typeface="Palanquin Dark"/>
              <a:ea typeface="Palanquin Dark"/>
              <a:cs typeface="Palanquin Dark"/>
              <a:sym typeface="Palanquin Dark"/>
            </a:endParaRPr>
          </a:p>
        </p:txBody>
      </p:sp>
      <p:sp>
        <p:nvSpPr>
          <p:cNvPr id="321" name="Google Shape;321;p42"/>
          <p:cNvSpPr txBox="1"/>
          <p:nvPr>
            <p:ph idx="6" type="ctrTitle"/>
          </p:nvPr>
        </p:nvSpPr>
        <p:spPr>
          <a:xfrm>
            <a:off x="4198150" y="633075"/>
            <a:ext cx="2557200" cy="4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Palanquin Dark"/>
                <a:ea typeface="Palanquin Dark"/>
                <a:cs typeface="Palanquin Dark"/>
                <a:sym typeface="Palanquin Dark"/>
              </a:rPr>
              <a:t>COURSE</a:t>
            </a:r>
            <a:endParaRPr sz="2100">
              <a:solidFill>
                <a:srgbClr val="333644"/>
              </a:solidFill>
              <a:latin typeface="Palanquin Dark"/>
              <a:ea typeface="Palanquin Dark"/>
              <a:cs typeface="Palanquin Dark"/>
              <a:sym typeface="Palanquin Dar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43"/>
          <p:cNvSpPr txBox="1"/>
          <p:nvPr>
            <p:ph type="ctrTitle"/>
          </p:nvPr>
        </p:nvSpPr>
        <p:spPr>
          <a:xfrm>
            <a:off x="1803925" y="1933400"/>
            <a:ext cx="3822000" cy="694800"/>
          </a:xfrm>
          <a:prstGeom prst="rect">
            <a:avLst/>
          </a:prstGeom>
        </p:spPr>
        <p:txBody>
          <a:bodyPr anchorCtr="0" anchor="ctr" bIns="0" lIns="91425" spcFirstLastPara="1" rIns="91425" wrap="square" tIns="182875">
            <a:noAutofit/>
          </a:bodyPr>
          <a:lstStyle/>
          <a:p>
            <a:pPr indent="0" lvl="0" marL="0" rtl="0" algn="l">
              <a:spcBef>
                <a:spcPts val="0"/>
              </a:spcBef>
              <a:spcAft>
                <a:spcPts val="0"/>
              </a:spcAft>
              <a:buNone/>
            </a:pPr>
            <a:r>
              <a:rPr lang="en" sz="4000">
                <a:solidFill>
                  <a:schemeClr val="accent1"/>
                </a:solidFill>
              </a:rPr>
              <a:t>Main Technology</a:t>
            </a:r>
            <a:endParaRPr sz="7400">
              <a:solidFill>
                <a:schemeClr val="accent1"/>
              </a:solidFill>
            </a:endParaRPr>
          </a:p>
        </p:txBody>
      </p:sp>
      <p:grpSp>
        <p:nvGrpSpPr>
          <p:cNvPr id="327" name="Google Shape;327;p43"/>
          <p:cNvGrpSpPr/>
          <p:nvPr/>
        </p:nvGrpSpPr>
        <p:grpSpPr>
          <a:xfrm>
            <a:off x="5625802" y="1437090"/>
            <a:ext cx="1447269" cy="2048286"/>
            <a:chOff x="4581802" y="933450"/>
            <a:chExt cx="900659" cy="1274682"/>
          </a:xfrm>
        </p:grpSpPr>
        <p:sp>
          <p:nvSpPr>
            <p:cNvPr id="328" name="Google Shape;328;p43"/>
            <p:cNvSpPr/>
            <p:nvPr/>
          </p:nvSpPr>
          <p:spPr>
            <a:xfrm>
              <a:off x="4767958" y="2042351"/>
              <a:ext cx="95672" cy="165780"/>
            </a:xfrm>
            <a:custGeom>
              <a:rect b="b" l="l" r="r" t="t"/>
              <a:pathLst>
                <a:path extrusionOk="0" h="1939" w="1119">
                  <a:moveTo>
                    <a:pt x="1" y="1"/>
                  </a:moveTo>
                  <a:lnTo>
                    <a:pt x="1" y="1939"/>
                  </a:lnTo>
                  <a:lnTo>
                    <a:pt x="1118" y="1939"/>
                  </a:lnTo>
                  <a:lnTo>
                    <a:pt x="11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4767958" y="2133748"/>
              <a:ext cx="95672" cy="17869"/>
            </a:xfrm>
            <a:custGeom>
              <a:rect b="b" l="l" r="r" t="t"/>
              <a:pathLst>
                <a:path extrusionOk="0" h="209" w="1119">
                  <a:moveTo>
                    <a:pt x="1" y="1"/>
                  </a:moveTo>
                  <a:lnTo>
                    <a:pt x="1" y="209"/>
                  </a:lnTo>
                  <a:lnTo>
                    <a:pt x="1118" y="209"/>
                  </a:lnTo>
                  <a:lnTo>
                    <a:pt x="1118" y="1"/>
                  </a:lnTo>
                  <a:close/>
                </a:path>
              </a:pathLst>
            </a:custGeom>
            <a:solidFill>
              <a:srgbClr val="201F2F">
                <a:alpha val="160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a:off x="4587730" y="933450"/>
              <a:ext cx="894731" cy="1200385"/>
            </a:xfrm>
            <a:custGeom>
              <a:rect b="b" l="l" r="r" t="t"/>
              <a:pathLst>
                <a:path extrusionOk="0" h="14040" w="10465">
                  <a:moveTo>
                    <a:pt x="481" y="0"/>
                  </a:moveTo>
                  <a:cubicBezTo>
                    <a:pt x="216" y="0"/>
                    <a:pt x="1" y="218"/>
                    <a:pt x="1" y="481"/>
                  </a:cubicBezTo>
                  <a:lnTo>
                    <a:pt x="1" y="13560"/>
                  </a:lnTo>
                  <a:cubicBezTo>
                    <a:pt x="1" y="13822"/>
                    <a:pt x="216" y="14040"/>
                    <a:pt x="481" y="14040"/>
                  </a:cubicBezTo>
                  <a:lnTo>
                    <a:pt x="10464" y="14040"/>
                  </a:lnTo>
                  <a:lnTo>
                    <a:pt x="104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a:off x="4587730" y="933450"/>
              <a:ext cx="181853" cy="1200385"/>
            </a:xfrm>
            <a:custGeom>
              <a:rect b="b" l="l" r="r" t="t"/>
              <a:pathLst>
                <a:path extrusionOk="0" h="14040" w="2127">
                  <a:moveTo>
                    <a:pt x="481" y="0"/>
                  </a:moveTo>
                  <a:cubicBezTo>
                    <a:pt x="216" y="0"/>
                    <a:pt x="1" y="218"/>
                    <a:pt x="1" y="481"/>
                  </a:cubicBezTo>
                  <a:lnTo>
                    <a:pt x="1" y="13560"/>
                  </a:lnTo>
                  <a:cubicBezTo>
                    <a:pt x="1" y="13822"/>
                    <a:pt x="216" y="14040"/>
                    <a:pt x="481" y="14040"/>
                  </a:cubicBezTo>
                  <a:lnTo>
                    <a:pt x="2126" y="14040"/>
                  </a:lnTo>
                  <a:lnTo>
                    <a:pt x="2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a:off x="4581802" y="933450"/>
              <a:ext cx="147141" cy="1200385"/>
            </a:xfrm>
            <a:custGeom>
              <a:rect b="b" l="l" r="r" t="t"/>
              <a:pathLst>
                <a:path extrusionOk="0" h="14040" w="1721">
                  <a:moveTo>
                    <a:pt x="481" y="0"/>
                  </a:moveTo>
                  <a:cubicBezTo>
                    <a:pt x="216" y="0"/>
                    <a:pt x="1" y="218"/>
                    <a:pt x="1" y="481"/>
                  </a:cubicBezTo>
                  <a:lnTo>
                    <a:pt x="1" y="13560"/>
                  </a:lnTo>
                  <a:cubicBezTo>
                    <a:pt x="1" y="13822"/>
                    <a:pt x="216" y="14040"/>
                    <a:pt x="481" y="14040"/>
                  </a:cubicBezTo>
                  <a:lnTo>
                    <a:pt x="1721" y="14040"/>
                  </a:lnTo>
                  <a:lnTo>
                    <a:pt x="17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p:nvPr/>
          </p:nvSpPr>
          <p:spPr>
            <a:xfrm>
              <a:off x="4855678" y="1316991"/>
              <a:ext cx="536497" cy="816843"/>
            </a:xfrm>
            <a:custGeom>
              <a:rect b="b" l="l" r="r" t="t"/>
              <a:pathLst>
                <a:path extrusionOk="0" h="9554" w="6275">
                  <a:moveTo>
                    <a:pt x="3379" y="0"/>
                  </a:moveTo>
                  <a:cubicBezTo>
                    <a:pt x="3158" y="0"/>
                    <a:pt x="2960" y="156"/>
                    <a:pt x="2916" y="381"/>
                  </a:cubicBezTo>
                  <a:lnTo>
                    <a:pt x="2711" y="3965"/>
                  </a:lnTo>
                  <a:cubicBezTo>
                    <a:pt x="2698" y="4019"/>
                    <a:pt x="2674" y="4043"/>
                    <a:pt x="2644" y="4043"/>
                  </a:cubicBezTo>
                  <a:cubicBezTo>
                    <a:pt x="2603" y="4043"/>
                    <a:pt x="2555" y="3998"/>
                    <a:pt x="2528" y="3924"/>
                  </a:cubicBezTo>
                  <a:lnTo>
                    <a:pt x="2156" y="1005"/>
                  </a:lnTo>
                  <a:cubicBezTo>
                    <a:pt x="2095" y="821"/>
                    <a:pt x="1928" y="705"/>
                    <a:pt x="1744" y="705"/>
                  </a:cubicBezTo>
                  <a:cubicBezTo>
                    <a:pt x="1707" y="705"/>
                    <a:pt x="1669" y="711"/>
                    <a:pt x="1636" y="719"/>
                  </a:cubicBezTo>
                  <a:cubicBezTo>
                    <a:pt x="1407" y="777"/>
                    <a:pt x="1271" y="998"/>
                    <a:pt x="1312" y="1226"/>
                  </a:cubicBezTo>
                  <a:lnTo>
                    <a:pt x="1509" y="4012"/>
                  </a:lnTo>
                  <a:lnTo>
                    <a:pt x="1523" y="4251"/>
                  </a:lnTo>
                  <a:lnTo>
                    <a:pt x="1547" y="4602"/>
                  </a:lnTo>
                  <a:cubicBezTo>
                    <a:pt x="1520" y="4728"/>
                    <a:pt x="1506" y="4891"/>
                    <a:pt x="1475" y="5092"/>
                  </a:cubicBezTo>
                  <a:cubicBezTo>
                    <a:pt x="1155" y="4428"/>
                    <a:pt x="620" y="4141"/>
                    <a:pt x="307" y="4141"/>
                  </a:cubicBezTo>
                  <a:cubicBezTo>
                    <a:pt x="109" y="4141"/>
                    <a:pt x="1" y="4254"/>
                    <a:pt x="75" y="4455"/>
                  </a:cubicBezTo>
                  <a:cubicBezTo>
                    <a:pt x="317" y="5075"/>
                    <a:pt x="726" y="5705"/>
                    <a:pt x="821" y="6536"/>
                  </a:cubicBezTo>
                  <a:cubicBezTo>
                    <a:pt x="910" y="7306"/>
                    <a:pt x="1765" y="7936"/>
                    <a:pt x="2071" y="8140"/>
                  </a:cubicBezTo>
                  <a:lnTo>
                    <a:pt x="2081" y="8154"/>
                  </a:lnTo>
                  <a:lnTo>
                    <a:pt x="2081" y="8852"/>
                  </a:lnTo>
                  <a:lnTo>
                    <a:pt x="1754" y="8852"/>
                  </a:lnTo>
                  <a:lnTo>
                    <a:pt x="1754" y="9554"/>
                  </a:lnTo>
                  <a:lnTo>
                    <a:pt x="4677" y="9554"/>
                  </a:lnTo>
                  <a:lnTo>
                    <a:pt x="4677" y="8852"/>
                  </a:lnTo>
                  <a:lnTo>
                    <a:pt x="4411" y="8852"/>
                  </a:lnTo>
                  <a:lnTo>
                    <a:pt x="4411" y="8239"/>
                  </a:lnTo>
                  <a:cubicBezTo>
                    <a:pt x="4411" y="8239"/>
                    <a:pt x="4708" y="8062"/>
                    <a:pt x="5256" y="7419"/>
                  </a:cubicBezTo>
                  <a:cubicBezTo>
                    <a:pt x="5805" y="6768"/>
                    <a:pt x="5767" y="5507"/>
                    <a:pt x="5733" y="5041"/>
                  </a:cubicBezTo>
                  <a:lnTo>
                    <a:pt x="6237" y="2346"/>
                  </a:lnTo>
                  <a:cubicBezTo>
                    <a:pt x="6275" y="2135"/>
                    <a:pt x="6138" y="1934"/>
                    <a:pt x="5923" y="1897"/>
                  </a:cubicBezTo>
                  <a:cubicBezTo>
                    <a:pt x="5903" y="1893"/>
                    <a:pt x="5879" y="1893"/>
                    <a:pt x="5859" y="1893"/>
                  </a:cubicBezTo>
                  <a:cubicBezTo>
                    <a:pt x="5678" y="1893"/>
                    <a:pt x="5522" y="2027"/>
                    <a:pt x="5481" y="2207"/>
                  </a:cubicBezTo>
                  <a:lnTo>
                    <a:pt x="4963" y="4547"/>
                  </a:lnTo>
                  <a:cubicBezTo>
                    <a:pt x="4956" y="4581"/>
                    <a:pt x="4926" y="4608"/>
                    <a:pt x="4888" y="4608"/>
                  </a:cubicBezTo>
                  <a:cubicBezTo>
                    <a:pt x="4885" y="4608"/>
                    <a:pt x="4881" y="4608"/>
                    <a:pt x="4881" y="4605"/>
                  </a:cubicBezTo>
                  <a:cubicBezTo>
                    <a:pt x="4837" y="4602"/>
                    <a:pt x="4807" y="4561"/>
                    <a:pt x="4813" y="4520"/>
                  </a:cubicBezTo>
                  <a:lnTo>
                    <a:pt x="5161" y="1267"/>
                  </a:lnTo>
                  <a:cubicBezTo>
                    <a:pt x="5192" y="1032"/>
                    <a:pt x="5024" y="814"/>
                    <a:pt x="4789" y="783"/>
                  </a:cubicBezTo>
                  <a:lnTo>
                    <a:pt x="4738" y="783"/>
                  </a:lnTo>
                  <a:cubicBezTo>
                    <a:pt x="4527" y="783"/>
                    <a:pt x="4350" y="947"/>
                    <a:pt x="4313" y="1158"/>
                  </a:cubicBezTo>
                  <a:lnTo>
                    <a:pt x="3887" y="4231"/>
                  </a:lnTo>
                  <a:cubicBezTo>
                    <a:pt x="3880" y="4264"/>
                    <a:pt x="3856" y="4288"/>
                    <a:pt x="3822" y="4295"/>
                  </a:cubicBezTo>
                  <a:lnTo>
                    <a:pt x="3808" y="4295"/>
                  </a:lnTo>
                  <a:cubicBezTo>
                    <a:pt x="3764" y="4295"/>
                    <a:pt x="3730" y="4258"/>
                    <a:pt x="3733" y="4213"/>
                  </a:cubicBezTo>
                  <a:lnTo>
                    <a:pt x="3849" y="527"/>
                  </a:lnTo>
                  <a:cubicBezTo>
                    <a:pt x="3880" y="269"/>
                    <a:pt x="3696" y="34"/>
                    <a:pt x="3437" y="3"/>
                  </a:cubicBezTo>
                  <a:cubicBezTo>
                    <a:pt x="3420" y="3"/>
                    <a:pt x="3400" y="0"/>
                    <a:pt x="3379" y="0"/>
                  </a:cubicBezTo>
                  <a:close/>
                </a:path>
              </a:pathLst>
            </a:custGeom>
            <a:solidFill>
              <a:srgbClr val="5B2A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3"/>
            <p:cNvSpPr/>
            <p:nvPr/>
          </p:nvSpPr>
          <p:spPr>
            <a:xfrm>
              <a:off x="4831654" y="1316906"/>
              <a:ext cx="536668" cy="891226"/>
            </a:xfrm>
            <a:custGeom>
              <a:rect b="b" l="l" r="r" t="t"/>
              <a:pathLst>
                <a:path extrusionOk="0" h="10424" w="6277">
                  <a:moveTo>
                    <a:pt x="3380" y="1"/>
                  </a:moveTo>
                  <a:cubicBezTo>
                    <a:pt x="3158" y="1"/>
                    <a:pt x="2962" y="160"/>
                    <a:pt x="2918" y="382"/>
                  </a:cubicBezTo>
                  <a:lnTo>
                    <a:pt x="2710" y="3966"/>
                  </a:lnTo>
                  <a:cubicBezTo>
                    <a:pt x="2700" y="4021"/>
                    <a:pt x="2674" y="4045"/>
                    <a:pt x="2645" y="4045"/>
                  </a:cubicBezTo>
                  <a:cubicBezTo>
                    <a:pt x="2604" y="4045"/>
                    <a:pt x="2555" y="3998"/>
                    <a:pt x="2530" y="3925"/>
                  </a:cubicBezTo>
                  <a:lnTo>
                    <a:pt x="2158" y="1003"/>
                  </a:lnTo>
                  <a:cubicBezTo>
                    <a:pt x="2097" y="822"/>
                    <a:pt x="1926" y="706"/>
                    <a:pt x="1743" y="706"/>
                  </a:cubicBezTo>
                  <a:cubicBezTo>
                    <a:pt x="1708" y="706"/>
                    <a:pt x="1671" y="709"/>
                    <a:pt x="1634" y="720"/>
                  </a:cubicBezTo>
                  <a:cubicBezTo>
                    <a:pt x="1412" y="778"/>
                    <a:pt x="1269" y="999"/>
                    <a:pt x="1313" y="1227"/>
                  </a:cubicBezTo>
                  <a:lnTo>
                    <a:pt x="1508" y="4013"/>
                  </a:lnTo>
                  <a:lnTo>
                    <a:pt x="1524" y="4252"/>
                  </a:lnTo>
                  <a:lnTo>
                    <a:pt x="1549" y="4603"/>
                  </a:lnTo>
                  <a:cubicBezTo>
                    <a:pt x="1521" y="4732"/>
                    <a:pt x="1508" y="4892"/>
                    <a:pt x="1477" y="5093"/>
                  </a:cubicBezTo>
                  <a:cubicBezTo>
                    <a:pt x="1156" y="4430"/>
                    <a:pt x="624" y="4145"/>
                    <a:pt x="309" y="4145"/>
                  </a:cubicBezTo>
                  <a:cubicBezTo>
                    <a:pt x="112" y="4145"/>
                    <a:pt x="0" y="4256"/>
                    <a:pt x="77" y="4456"/>
                  </a:cubicBezTo>
                  <a:cubicBezTo>
                    <a:pt x="319" y="5076"/>
                    <a:pt x="727" y="5706"/>
                    <a:pt x="823" y="6537"/>
                  </a:cubicBezTo>
                  <a:cubicBezTo>
                    <a:pt x="911" y="7310"/>
                    <a:pt x="1763" y="7937"/>
                    <a:pt x="2073" y="8141"/>
                  </a:cubicBezTo>
                  <a:lnTo>
                    <a:pt x="2083" y="8155"/>
                  </a:lnTo>
                  <a:lnTo>
                    <a:pt x="2083" y="10424"/>
                  </a:lnTo>
                  <a:lnTo>
                    <a:pt x="4413" y="10424"/>
                  </a:lnTo>
                  <a:lnTo>
                    <a:pt x="4413" y="8240"/>
                  </a:lnTo>
                  <a:cubicBezTo>
                    <a:pt x="4413" y="8240"/>
                    <a:pt x="4709" y="8060"/>
                    <a:pt x="5254" y="7420"/>
                  </a:cubicBezTo>
                  <a:cubicBezTo>
                    <a:pt x="5806" y="6769"/>
                    <a:pt x="5769" y="5505"/>
                    <a:pt x="5734" y="5042"/>
                  </a:cubicBezTo>
                  <a:lnTo>
                    <a:pt x="6239" y="2347"/>
                  </a:lnTo>
                  <a:cubicBezTo>
                    <a:pt x="6276" y="2136"/>
                    <a:pt x="6136" y="1935"/>
                    <a:pt x="5925" y="1898"/>
                  </a:cubicBezTo>
                  <a:cubicBezTo>
                    <a:pt x="5905" y="1894"/>
                    <a:pt x="5885" y="1893"/>
                    <a:pt x="5866" y="1893"/>
                  </a:cubicBezTo>
                  <a:cubicBezTo>
                    <a:pt x="5684" y="1893"/>
                    <a:pt x="5522" y="2027"/>
                    <a:pt x="5482" y="2208"/>
                  </a:cubicBezTo>
                  <a:lnTo>
                    <a:pt x="4968" y="4548"/>
                  </a:lnTo>
                  <a:cubicBezTo>
                    <a:pt x="4959" y="4582"/>
                    <a:pt x="4928" y="4607"/>
                    <a:pt x="4895" y="4607"/>
                  </a:cubicBezTo>
                  <a:cubicBezTo>
                    <a:pt x="4891" y="4607"/>
                    <a:pt x="4887" y="4607"/>
                    <a:pt x="4883" y="4606"/>
                  </a:cubicBezTo>
                  <a:cubicBezTo>
                    <a:pt x="4839" y="4603"/>
                    <a:pt x="4808" y="4562"/>
                    <a:pt x="4815" y="4521"/>
                  </a:cubicBezTo>
                  <a:lnTo>
                    <a:pt x="5162" y="1268"/>
                  </a:lnTo>
                  <a:cubicBezTo>
                    <a:pt x="5193" y="1033"/>
                    <a:pt x="5026" y="815"/>
                    <a:pt x="4788" y="788"/>
                  </a:cubicBezTo>
                  <a:cubicBezTo>
                    <a:pt x="4772" y="786"/>
                    <a:pt x="4756" y="785"/>
                    <a:pt x="4740" y="785"/>
                  </a:cubicBezTo>
                  <a:cubicBezTo>
                    <a:pt x="4531" y="785"/>
                    <a:pt x="4349" y="947"/>
                    <a:pt x="4314" y="1159"/>
                  </a:cubicBezTo>
                  <a:lnTo>
                    <a:pt x="3885" y="4232"/>
                  </a:lnTo>
                  <a:cubicBezTo>
                    <a:pt x="3882" y="4265"/>
                    <a:pt x="3858" y="4289"/>
                    <a:pt x="3827" y="4296"/>
                  </a:cubicBezTo>
                  <a:cubicBezTo>
                    <a:pt x="3823" y="4297"/>
                    <a:pt x="3819" y="4297"/>
                    <a:pt x="3816" y="4297"/>
                  </a:cubicBezTo>
                  <a:cubicBezTo>
                    <a:pt x="3770" y="4297"/>
                    <a:pt x="3732" y="4261"/>
                    <a:pt x="3736" y="4214"/>
                  </a:cubicBezTo>
                  <a:lnTo>
                    <a:pt x="3851" y="528"/>
                  </a:lnTo>
                  <a:cubicBezTo>
                    <a:pt x="3882" y="270"/>
                    <a:pt x="3698" y="35"/>
                    <a:pt x="3439" y="4"/>
                  </a:cubicBezTo>
                  <a:cubicBezTo>
                    <a:pt x="3419" y="2"/>
                    <a:pt x="3399" y="1"/>
                    <a:pt x="3380"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p:nvPr/>
          </p:nvSpPr>
          <p:spPr>
            <a:xfrm>
              <a:off x="4982642" y="2073558"/>
              <a:ext cx="249909" cy="134573"/>
            </a:xfrm>
            <a:custGeom>
              <a:rect b="b" l="l" r="r" t="t"/>
              <a:pathLst>
                <a:path extrusionOk="0" h="1574" w="2923">
                  <a:moveTo>
                    <a:pt x="0" y="0"/>
                  </a:moveTo>
                  <a:lnTo>
                    <a:pt x="0" y="1574"/>
                  </a:lnTo>
                  <a:lnTo>
                    <a:pt x="2923" y="1574"/>
                  </a:lnTo>
                  <a:lnTo>
                    <a:pt x="29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339" name="Shape 339"/>
        <p:cNvGrpSpPr/>
        <p:nvPr/>
      </p:nvGrpSpPr>
      <p:grpSpPr>
        <a:xfrm>
          <a:off x="0" y="0"/>
          <a:ext cx="0" cy="0"/>
          <a:chOff x="0" y="0"/>
          <a:chExt cx="0" cy="0"/>
        </a:xfrm>
      </p:grpSpPr>
      <p:sp>
        <p:nvSpPr>
          <p:cNvPr id="340" name="Google Shape;340;p44"/>
          <p:cNvSpPr txBox="1"/>
          <p:nvPr/>
        </p:nvSpPr>
        <p:spPr>
          <a:xfrm>
            <a:off x="544050" y="1191725"/>
            <a:ext cx="7791600" cy="26247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700"/>
          </a:p>
          <a:p>
            <a:pPr indent="-336550" lvl="0" marL="457200" marR="0" rtl="0" algn="l">
              <a:lnSpc>
                <a:spcPct val="100000"/>
              </a:lnSpc>
              <a:spcBef>
                <a:spcPts val="0"/>
              </a:spcBef>
              <a:spcAft>
                <a:spcPts val="0"/>
              </a:spcAft>
              <a:buSzPts val="1700"/>
              <a:buChar char="●"/>
            </a:pPr>
            <a:r>
              <a:rPr lang="en" sz="1700"/>
              <a:t>We use a Model-View-Controller architectural pattern. Besides, we introduce a DAO layer to design some API that can connect to the database.</a:t>
            </a:r>
            <a:endParaRPr sz="1700"/>
          </a:p>
          <a:p>
            <a:pPr indent="0" lvl="0" marL="457200" marR="0" rtl="0" algn="l">
              <a:lnSpc>
                <a:spcPct val="100000"/>
              </a:lnSpc>
              <a:spcBef>
                <a:spcPts val="0"/>
              </a:spcBef>
              <a:spcAft>
                <a:spcPts val="0"/>
              </a:spcAft>
              <a:buNone/>
            </a:pPr>
            <a:r>
              <a:t/>
            </a:r>
            <a:endParaRPr sz="1700"/>
          </a:p>
          <a:p>
            <a:pPr indent="-336550" lvl="0" marL="457200" marR="0" rtl="0" algn="l">
              <a:lnSpc>
                <a:spcPct val="100000"/>
              </a:lnSpc>
              <a:spcBef>
                <a:spcPts val="0"/>
              </a:spcBef>
              <a:spcAft>
                <a:spcPts val="0"/>
              </a:spcAft>
              <a:buSzPts val="1700"/>
              <a:buChar char="●"/>
            </a:pPr>
            <a:r>
              <a:rPr lang="en" sz="1700"/>
              <a:t>We use a MD5 algorithm to encrypt the password. In our user_login_info table, you can only see anonymous password.</a:t>
            </a:r>
            <a:endParaRPr sz="1700"/>
          </a:p>
          <a:p>
            <a:pPr indent="0" lvl="0" marL="0" marR="0" rtl="0" algn="l">
              <a:lnSpc>
                <a:spcPct val="100000"/>
              </a:lnSpc>
              <a:spcBef>
                <a:spcPts val="0"/>
              </a:spcBef>
              <a:spcAft>
                <a:spcPts val="0"/>
              </a:spcAft>
              <a:buNone/>
            </a:pPr>
            <a:r>
              <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grpSp>
        <p:nvGrpSpPr>
          <p:cNvPr id="345" name="Google Shape;345;p45"/>
          <p:cNvGrpSpPr/>
          <p:nvPr/>
        </p:nvGrpSpPr>
        <p:grpSpPr>
          <a:xfrm>
            <a:off x="936250" y="699275"/>
            <a:ext cx="7844175" cy="4242675"/>
            <a:chOff x="936250" y="699275"/>
            <a:chExt cx="7844175" cy="4242675"/>
          </a:xfrm>
        </p:grpSpPr>
        <p:sp>
          <p:nvSpPr>
            <p:cNvPr id="346" name="Google Shape;346;p45"/>
            <p:cNvSpPr/>
            <p:nvPr/>
          </p:nvSpPr>
          <p:spPr>
            <a:xfrm>
              <a:off x="936250" y="699275"/>
              <a:ext cx="1073700" cy="107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347" name="Google Shape;347;p45"/>
            <p:cNvSpPr/>
            <p:nvPr/>
          </p:nvSpPr>
          <p:spPr>
            <a:xfrm>
              <a:off x="8195425" y="4356950"/>
              <a:ext cx="585000" cy="585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grpSp>
      <p:sp>
        <p:nvSpPr>
          <p:cNvPr id="348" name="Google Shape;348;p45"/>
          <p:cNvSpPr txBox="1"/>
          <p:nvPr>
            <p:ph idx="4294967295" type="ctrTitle"/>
          </p:nvPr>
        </p:nvSpPr>
        <p:spPr>
          <a:xfrm>
            <a:off x="2950350" y="1362925"/>
            <a:ext cx="3243300" cy="9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THANKS</a:t>
            </a:r>
            <a:r>
              <a:rPr lang="en" sz="5000">
                <a:solidFill>
                  <a:schemeClr val="accent1"/>
                </a:solidFill>
              </a:rPr>
              <a:t>!</a:t>
            </a:r>
            <a:endParaRPr sz="5000">
              <a:solidFill>
                <a:schemeClr val="accent1"/>
              </a:solidFill>
            </a:endParaRPr>
          </a:p>
        </p:txBody>
      </p:sp>
      <p:sp>
        <p:nvSpPr>
          <p:cNvPr id="349" name="Google Shape;349;p45"/>
          <p:cNvSpPr txBox="1"/>
          <p:nvPr>
            <p:ph idx="4294967295" type="subTitle"/>
          </p:nvPr>
        </p:nvSpPr>
        <p:spPr>
          <a:xfrm>
            <a:off x="433775" y="3095050"/>
            <a:ext cx="5578200" cy="175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latin typeface="Palanquin Dark"/>
                <a:ea typeface="Palanquin Dark"/>
                <a:cs typeface="Palanquin Dark"/>
                <a:sym typeface="Palanquin Dark"/>
              </a:rPr>
              <a:t>Contact info: </a:t>
            </a:r>
            <a:endParaRPr sz="1600">
              <a:latin typeface="Palanquin Dark"/>
              <a:ea typeface="Palanquin Dark"/>
              <a:cs typeface="Palanquin Dark"/>
              <a:sym typeface="Palanquin Dark"/>
            </a:endParaRPr>
          </a:p>
          <a:p>
            <a:pPr indent="0" lvl="0" marL="0" rtl="0" algn="l">
              <a:lnSpc>
                <a:spcPct val="100000"/>
              </a:lnSpc>
              <a:spcBef>
                <a:spcPts val="0"/>
              </a:spcBef>
              <a:spcAft>
                <a:spcPts val="0"/>
              </a:spcAft>
              <a:buNone/>
            </a:pPr>
            <a:r>
              <a:t/>
            </a:r>
            <a:endParaRPr sz="1600">
              <a:latin typeface="Palanquin Dark"/>
              <a:ea typeface="Palanquin Dark"/>
              <a:cs typeface="Palanquin Dark"/>
              <a:sym typeface="Palanquin Dark"/>
            </a:endParaRPr>
          </a:p>
          <a:p>
            <a:pPr indent="0" lvl="0" marL="0" rtl="0" algn="l">
              <a:lnSpc>
                <a:spcPct val="100000"/>
              </a:lnSpc>
              <a:spcBef>
                <a:spcPts val="0"/>
              </a:spcBef>
              <a:spcAft>
                <a:spcPts val="0"/>
              </a:spcAft>
              <a:buNone/>
            </a:pPr>
            <a:r>
              <a:rPr lang="en" sz="1600">
                <a:latin typeface="Palanquin Dark"/>
                <a:ea typeface="Palanquin Dark"/>
                <a:cs typeface="Palanquin Dark"/>
                <a:sym typeface="Palanquin Dark"/>
              </a:rPr>
              <a:t>XHE015@ e.ntu.edu.sg</a:t>
            </a:r>
            <a:endParaRPr sz="1600">
              <a:latin typeface="Palanquin Dark"/>
              <a:ea typeface="Palanquin Dark"/>
              <a:cs typeface="Palanquin Dark"/>
              <a:sym typeface="Palanquin Dark"/>
            </a:endParaRPr>
          </a:p>
          <a:p>
            <a:pPr indent="0" lvl="0" marL="0" rtl="0" algn="l">
              <a:lnSpc>
                <a:spcPct val="100000"/>
              </a:lnSpc>
              <a:spcBef>
                <a:spcPts val="0"/>
              </a:spcBef>
              <a:spcAft>
                <a:spcPts val="0"/>
              </a:spcAft>
              <a:buNone/>
            </a:pPr>
            <a:r>
              <a:rPr lang="en" sz="1600">
                <a:latin typeface="Palanquin Dark"/>
                <a:ea typeface="Palanquin Dark"/>
                <a:cs typeface="Palanquin Dark"/>
                <a:sym typeface="Palanquin Dark"/>
              </a:rPr>
              <a:t>MZHANG035</a:t>
            </a:r>
            <a:r>
              <a:rPr lang="en" sz="1600">
                <a:latin typeface="Palanquin Dark"/>
                <a:ea typeface="Palanquin Dark"/>
                <a:cs typeface="Palanquin Dark"/>
                <a:sym typeface="Palanquin Dark"/>
              </a:rPr>
              <a:t>e.ntu.edu.sg</a:t>
            </a:r>
            <a:endParaRPr sz="1600">
              <a:latin typeface="Palanquin Dark"/>
              <a:ea typeface="Palanquin Dark"/>
              <a:cs typeface="Palanquin Dark"/>
              <a:sym typeface="Palanquin Dark"/>
            </a:endParaRPr>
          </a:p>
          <a:p>
            <a:pPr indent="0" lvl="0" marL="0" rtl="0" algn="l">
              <a:lnSpc>
                <a:spcPct val="100000"/>
              </a:lnSpc>
              <a:spcBef>
                <a:spcPts val="0"/>
              </a:spcBef>
              <a:spcAft>
                <a:spcPts val="0"/>
              </a:spcAft>
              <a:buNone/>
            </a:pPr>
            <a:r>
              <a:t/>
            </a:r>
            <a:endParaRPr sz="1600">
              <a:latin typeface="Palanquin Dark"/>
              <a:ea typeface="Palanquin Dark"/>
              <a:cs typeface="Palanquin Dark"/>
              <a:sym typeface="Palanquin Dark"/>
            </a:endParaRPr>
          </a:p>
          <a:p>
            <a:pPr indent="0" lvl="0" marL="0" rtl="0" algn="l">
              <a:lnSpc>
                <a:spcPct val="100000"/>
              </a:lnSpc>
              <a:spcBef>
                <a:spcPts val="0"/>
              </a:spcBef>
              <a:spcAft>
                <a:spcPts val="0"/>
              </a:spcAft>
              <a:buNone/>
            </a:pPr>
            <a:r>
              <a:t/>
            </a:r>
            <a:endParaRPr sz="1600">
              <a:latin typeface="Palanquin Dark"/>
              <a:ea typeface="Palanquin Dark"/>
              <a:cs typeface="Palanquin Dark"/>
              <a:sym typeface="Palanquin Dark"/>
            </a:endParaRPr>
          </a:p>
        </p:txBody>
      </p:sp>
      <p:grpSp>
        <p:nvGrpSpPr>
          <p:cNvPr id="350" name="Google Shape;350;p45"/>
          <p:cNvGrpSpPr/>
          <p:nvPr/>
        </p:nvGrpSpPr>
        <p:grpSpPr>
          <a:xfrm>
            <a:off x="6193655" y="1244545"/>
            <a:ext cx="1410024" cy="937905"/>
            <a:chOff x="1178375" y="498250"/>
            <a:chExt cx="5243675" cy="4698925"/>
          </a:xfrm>
        </p:grpSpPr>
        <p:sp>
          <p:nvSpPr>
            <p:cNvPr id="351" name="Google Shape;351;p45"/>
            <p:cNvSpPr/>
            <p:nvPr/>
          </p:nvSpPr>
          <p:spPr>
            <a:xfrm>
              <a:off x="1178375" y="1833225"/>
              <a:ext cx="5243675" cy="3363950"/>
            </a:xfrm>
            <a:custGeom>
              <a:rect b="b" l="l" r="r" t="t"/>
              <a:pathLst>
                <a:path extrusionOk="0" h="134558" w="209747">
                  <a:moveTo>
                    <a:pt x="104874" y="0"/>
                  </a:moveTo>
                  <a:cubicBezTo>
                    <a:pt x="83964" y="0"/>
                    <a:pt x="60217" y="10765"/>
                    <a:pt x="34284" y="31968"/>
                  </a:cubicBezTo>
                  <a:cubicBezTo>
                    <a:pt x="15365" y="47462"/>
                    <a:pt x="2447" y="62696"/>
                    <a:pt x="1925" y="63348"/>
                  </a:cubicBezTo>
                  <a:cubicBezTo>
                    <a:pt x="1" y="65632"/>
                    <a:pt x="1" y="68959"/>
                    <a:pt x="1925" y="71210"/>
                  </a:cubicBezTo>
                  <a:cubicBezTo>
                    <a:pt x="2447" y="71862"/>
                    <a:pt x="15365" y="87128"/>
                    <a:pt x="34284" y="102590"/>
                  </a:cubicBezTo>
                  <a:cubicBezTo>
                    <a:pt x="60217" y="123825"/>
                    <a:pt x="83964" y="134557"/>
                    <a:pt x="104874" y="134557"/>
                  </a:cubicBezTo>
                  <a:cubicBezTo>
                    <a:pt x="125783" y="134557"/>
                    <a:pt x="149530" y="123825"/>
                    <a:pt x="175463" y="102590"/>
                  </a:cubicBezTo>
                  <a:cubicBezTo>
                    <a:pt x="194382" y="87128"/>
                    <a:pt x="207300" y="71862"/>
                    <a:pt x="207822" y="71210"/>
                  </a:cubicBezTo>
                  <a:cubicBezTo>
                    <a:pt x="209746" y="68959"/>
                    <a:pt x="209746" y="65632"/>
                    <a:pt x="207822" y="63348"/>
                  </a:cubicBezTo>
                  <a:cubicBezTo>
                    <a:pt x="207300" y="62696"/>
                    <a:pt x="194382" y="47462"/>
                    <a:pt x="175463" y="31968"/>
                  </a:cubicBezTo>
                  <a:cubicBezTo>
                    <a:pt x="149530" y="10765"/>
                    <a:pt x="125783" y="0"/>
                    <a:pt x="1048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
            <p:cNvSpPr/>
            <p:nvPr/>
          </p:nvSpPr>
          <p:spPr>
            <a:xfrm>
              <a:off x="3800200" y="1833225"/>
              <a:ext cx="2621850" cy="3363950"/>
            </a:xfrm>
            <a:custGeom>
              <a:rect b="b" l="l" r="r" t="t"/>
              <a:pathLst>
                <a:path extrusionOk="0" h="134558" w="104874">
                  <a:moveTo>
                    <a:pt x="1" y="0"/>
                  </a:moveTo>
                  <a:lnTo>
                    <a:pt x="1" y="134557"/>
                  </a:lnTo>
                  <a:cubicBezTo>
                    <a:pt x="20910" y="134557"/>
                    <a:pt x="44657" y="123825"/>
                    <a:pt x="70590" y="102590"/>
                  </a:cubicBezTo>
                  <a:cubicBezTo>
                    <a:pt x="89509" y="87128"/>
                    <a:pt x="102427" y="71862"/>
                    <a:pt x="102949" y="71210"/>
                  </a:cubicBezTo>
                  <a:cubicBezTo>
                    <a:pt x="104873" y="68959"/>
                    <a:pt x="104873" y="65632"/>
                    <a:pt x="102949" y="63348"/>
                  </a:cubicBezTo>
                  <a:cubicBezTo>
                    <a:pt x="102427" y="62696"/>
                    <a:pt x="89509" y="47462"/>
                    <a:pt x="70590" y="31968"/>
                  </a:cubicBezTo>
                  <a:cubicBezTo>
                    <a:pt x="44657" y="10765"/>
                    <a:pt x="20910"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5"/>
            <p:cNvSpPr/>
            <p:nvPr/>
          </p:nvSpPr>
          <p:spPr>
            <a:xfrm>
              <a:off x="2780825" y="2496225"/>
              <a:ext cx="2038775" cy="2038775"/>
            </a:xfrm>
            <a:custGeom>
              <a:rect b="b" l="l" r="r" t="t"/>
              <a:pathLst>
                <a:path extrusionOk="0" h="81551" w="81551">
                  <a:moveTo>
                    <a:pt x="40776" y="0"/>
                  </a:moveTo>
                  <a:cubicBezTo>
                    <a:pt x="18300" y="0"/>
                    <a:pt x="1" y="18268"/>
                    <a:pt x="1" y="40775"/>
                  </a:cubicBezTo>
                  <a:cubicBezTo>
                    <a:pt x="1" y="63250"/>
                    <a:pt x="18300" y="81550"/>
                    <a:pt x="40776" y="81550"/>
                  </a:cubicBezTo>
                  <a:cubicBezTo>
                    <a:pt x="63251" y="81550"/>
                    <a:pt x="81550" y="63250"/>
                    <a:pt x="81550" y="40775"/>
                  </a:cubicBezTo>
                  <a:cubicBezTo>
                    <a:pt x="81550" y="18268"/>
                    <a:pt x="63251" y="0"/>
                    <a:pt x="407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5"/>
            <p:cNvSpPr/>
            <p:nvPr/>
          </p:nvSpPr>
          <p:spPr>
            <a:xfrm>
              <a:off x="3800200" y="2496225"/>
              <a:ext cx="1019400" cy="2038775"/>
            </a:xfrm>
            <a:custGeom>
              <a:rect b="b" l="l" r="r" t="t"/>
              <a:pathLst>
                <a:path extrusionOk="0" h="81551" w="40776">
                  <a:moveTo>
                    <a:pt x="1" y="0"/>
                  </a:moveTo>
                  <a:lnTo>
                    <a:pt x="1" y="81550"/>
                  </a:lnTo>
                  <a:cubicBezTo>
                    <a:pt x="22476" y="81550"/>
                    <a:pt x="40775" y="63250"/>
                    <a:pt x="40775" y="40775"/>
                  </a:cubicBezTo>
                  <a:cubicBezTo>
                    <a:pt x="40775" y="18268"/>
                    <a:pt x="22476"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p:nvPr/>
          </p:nvSpPr>
          <p:spPr>
            <a:xfrm>
              <a:off x="3596325" y="3209775"/>
              <a:ext cx="407775" cy="611650"/>
            </a:xfrm>
            <a:custGeom>
              <a:rect b="b" l="l" r="r" t="t"/>
              <a:pathLst>
                <a:path extrusionOk="0" h="24466" w="16311">
                  <a:moveTo>
                    <a:pt x="8156" y="1"/>
                  </a:moveTo>
                  <a:cubicBezTo>
                    <a:pt x="3654" y="1"/>
                    <a:pt x="1" y="3654"/>
                    <a:pt x="1" y="8156"/>
                  </a:cubicBezTo>
                  <a:cubicBezTo>
                    <a:pt x="1" y="10211"/>
                    <a:pt x="783" y="12103"/>
                    <a:pt x="2023" y="13538"/>
                  </a:cubicBezTo>
                  <a:lnTo>
                    <a:pt x="2023" y="18333"/>
                  </a:lnTo>
                  <a:cubicBezTo>
                    <a:pt x="2023" y="21726"/>
                    <a:pt x="4763" y="24466"/>
                    <a:pt x="8156" y="24466"/>
                  </a:cubicBezTo>
                  <a:cubicBezTo>
                    <a:pt x="11548" y="24466"/>
                    <a:pt x="14255" y="21726"/>
                    <a:pt x="14255" y="18333"/>
                  </a:cubicBezTo>
                  <a:lnTo>
                    <a:pt x="14255" y="13538"/>
                  </a:lnTo>
                  <a:cubicBezTo>
                    <a:pt x="15528" y="12103"/>
                    <a:pt x="16311" y="10211"/>
                    <a:pt x="16311" y="8156"/>
                  </a:cubicBezTo>
                  <a:cubicBezTo>
                    <a:pt x="16311" y="3654"/>
                    <a:pt x="12657" y="1"/>
                    <a:pt x="81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5"/>
            <p:cNvSpPr/>
            <p:nvPr/>
          </p:nvSpPr>
          <p:spPr>
            <a:xfrm>
              <a:off x="3647700" y="498250"/>
              <a:ext cx="305850" cy="937850"/>
            </a:xfrm>
            <a:custGeom>
              <a:rect b="b" l="l" r="r" t="t"/>
              <a:pathLst>
                <a:path extrusionOk="0" h="37514" w="12234">
                  <a:moveTo>
                    <a:pt x="6101" y="1"/>
                  </a:moveTo>
                  <a:cubicBezTo>
                    <a:pt x="2708" y="1"/>
                    <a:pt x="1" y="2741"/>
                    <a:pt x="1" y="6101"/>
                  </a:cubicBezTo>
                  <a:lnTo>
                    <a:pt x="1" y="31381"/>
                  </a:lnTo>
                  <a:cubicBezTo>
                    <a:pt x="1" y="34774"/>
                    <a:pt x="2708" y="37514"/>
                    <a:pt x="6101" y="37514"/>
                  </a:cubicBezTo>
                  <a:cubicBezTo>
                    <a:pt x="9493" y="37514"/>
                    <a:pt x="12233" y="34774"/>
                    <a:pt x="12233" y="31381"/>
                  </a:cubicBezTo>
                  <a:lnTo>
                    <a:pt x="12233" y="6101"/>
                  </a:lnTo>
                  <a:cubicBezTo>
                    <a:pt x="12233" y="2741"/>
                    <a:pt x="9493" y="1"/>
                    <a:pt x="6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5"/>
            <p:cNvSpPr/>
            <p:nvPr/>
          </p:nvSpPr>
          <p:spPr>
            <a:xfrm>
              <a:off x="1606525" y="1336800"/>
              <a:ext cx="782900" cy="753125"/>
            </a:xfrm>
            <a:custGeom>
              <a:rect b="b" l="l" r="r" t="t"/>
              <a:pathLst>
                <a:path extrusionOk="0" h="30125" w="31316">
                  <a:moveTo>
                    <a:pt x="6736" y="0"/>
                  </a:moveTo>
                  <a:cubicBezTo>
                    <a:pt x="5170" y="0"/>
                    <a:pt x="3605" y="595"/>
                    <a:pt x="2414" y="1786"/>
                  </a:cubicBezTo>
                  <a:cubicBezTo>
                    <a:pt x="0" y="4200"/>
                    <a:pt x="0" y="8049"/>
                    <a:pt x="2414" y="10463"/>
                  </a:cubicBezTo>
                  <a:lnTo>
                    <a:pt x="20290" y="28339"/>
                  </a:lnTo>
                  <a:cubicBezTo>
                    <a:pt x="21480" y="29529"/>
                    <a:pt x="23046" y="30125"/>
                    <a:pt x="24612" y="30125"/>
                  </a:cubicBezTo>
                  <a:cubicBezTo>
                    <a:pt x="26178" y="30125"/>
                    <a:pt x="27743" y="29529"/>
                    <a:pt x="28934" y="28339"/>
                  </a:cubicBezTo>
                  <a:cubicBezTo>
                    <a:pt x="31315" y="25925"/>
                    <a:pt x="31315" y="22076"/>
                    <a:pt x="28934" y="19662"/>
                  </a:cubicBezTo>
                  <a:lnTo>
                    <a:pt x="11058" y="1786"/>
                  </a:lnTo>
                  <a:cubicBezTo>
                    <a:pt x="9868" y="595"/>
                    <a:pt x="8302" y="0"/>
                    <a:pt x="67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5"/>
            <p:cNvSpPr/>
            <p:nvPr/>
          </p:nvSpPr>
          <p:spPr>
            <a:xfrm>
              <a:off x="3800200" y="3209775"/>
              <a:ext cx="203900" cy="611650"/>
            </a:xfrm>
            <a:custGeom>
              <a:rect b="b" l="l" r="r" t="t"/>
              <a:pathLst>
                <a:path extrusionOk="0" h="24466" w="8156">
                  <a:moveTo>
                    <a:pt x="1" y="1"/>
                  </a:moveTo>
                  <a:lnTo>
                    <a:pt x="1" y="24466"/>
                  </a:lnTo>
                  <a:cubicBezTo>
                    <a:pt x="3393" y="24466"/>
                    <a:pt x="6133" y="21726"/>
                    <a:pt x="6133" y="18333"/>
                  </a:cubicBezTo>
                  <a:lnTo>
                    <a:pt x="6133" y="13538"/>
                  </a:lnTo>
                  <a:cubicBezTo>
                    <a:pt x="7373" y="12103"/>
                    <a:pt x="8156" y="10211"/>
                    <a:pt x="8156" y="8156"/>
                  </a:cubicBezTo>
                  <a:cubicBezTo>
                    <a:pt x="8156" y="3654"/>
                    <a:pt x="4502"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5"/>
            <p:cNvSpPr/>
            <p:nvPr/>
          </p:nvSpPr>
          <p:spPr>
            <a:xfrm>
              <a:off x="5211000" y="1336800"/>
              <a:ext cx="782900" cy="753125"/>
            </a:xfrm>
            <a:custGeom>
              <a:rect b="b" l="l" r="r" t="t"/>
              <a:pathLst>
                <a:path extrusionOk="0" h="30125" w="31316">
                  <a:moveTo>
                    <a:pt x="24580" y="0"/>
                  </a:moveTo>
                  <a:cubicBezTo>
                    <a:pt x="23014" y="0"/>
                    <a:pt x="21448" y="595"/>
                    <a:pt x="20258" y="1786"/>
                  </a:cubicBezTo>
                  <a:lnTo>
                    <a:pt x="2382" y="19662"/>
                  </a:lnTo>
                  <a:cubicBezTo>
                    <a:pt x="1" y="22076"/>
                    <a:pt x="1" y="25925"/>
                    <a:pt x="2382" y="28339"/>
                  </a:cubicBezTo>
                  <a:cubicBezTo>
                    <a:pt x="3573" y="29529"/>
                    <a:pt x="5139" y="30125"/>
                    <a:pt x="6704" y="30125"/>
                  </a:cubicBezTo>
                  <a:cubicBezTo>
                    <a:pt x="8270" y="30125"/>
                    <a:pt x="9836" y="29529"/>
                    <a:pt x="11026" y="28339"/>
                  </a:cubicBezTo>
                  <a:lnTo>
                    <a:pt x="28902" y="10463"/>
                  </a:lnTo>
                  <a:cubicBezTo>
                    <a:pt x="31316" y="8049"/>
                    <a:pt x="31316" y="4200"/>
                    <a:pt x="28902" y="1786"/>
                  </a:cubicBezTo>
                  <a:cubicBezTo>
                    <a:pt x="27712" y="595"/>
                    <a:pt x="26146" y="0"/>
                    <a:pt x="24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144" name="Shape 144"/>
        <p:cNvGrpSpPr/>
        <p:nvPr/>
      </p:nvGrpSpPr>
      <p:grpSpPr>
        <a:xfrm>
          <a:off x="0" y="0"/>
          <a:ext cx="0" cy="0"/>
          <a:chOff x="0" y="0"/>
          <a:chExt cx="0" cy="0"/>
        </a:xfrm>
      </p:grpSpPr>
      <p:sp>
        <p:nvSpPr>
          <p:cNvPr id="145" name="Google Shape;145;p28"/>
          <p:cNvSpPr txBox="1"/>
          <p:nvPr>
            <p:ph type="ctrTitle"/>
          </p:nvPr>
        </p:nvSpPr>
        <p:spPr>
          <a:xfrm>
            <a:off x="3642375" y="2445364"/>
            <a:ext cx="2851500" cy="52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Palanquin Dark"/>
                <a:ea typeface="Palanquin Dark"/>
                <a:cs typeface="Palanquin Dark"/>
                <a:sym typeface="Palanquin Dark"/>
              </a:rPr>
              <a:t>Project Features</a:t>
            </a:r>
            <a:endParaRPr sz="2000">
              <a:latin typeface="Palanquin Dark"/>
              <a:ea typeface="Palanquin Dark"/>
              <a:cs typeface="Palanquin Dark"/>
              <a:sym typeface="Palanquin Dark"/>
            </a:endParaRPr>
          </a:p>
        </p:txBody>
      </p:sp>
      <p:sp>
        <p:nvSpPr>
          <p:cNvPr id="146" name="Google Shape;146;p28"/>
          <p:cNvSpPr/>
          <p:nvPr/>
        </p:nvSpPr>
        <p:spPr>
          <a:xfrm>
            <a:off x="2650137" y="1658634"/>
            <a:ext cx="721810" cy="721817"/>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47" name="Google Shape;147;p28"/>
          <p:cNvSpPr/>
          <p:nvPr/>
        </p:nvSpPr>
        <p:spPr>
          <a:xfrm>
            <a:off x="2650137" y="2414809"/>
            <a:ext cx="721810" cy="721817"/>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48" name="Google Shape;148;p28"/>
          <p:cNvSpPr txBox="1"/>
          <p:nvPr>
            <p:ph idx="2" type="title"/>
          </p:nvPr>
        </p:nvSpPr>
        <p:spPr>
          <a:xfrm>
            <a:off x="2734253" y="2498375"/>
            <a:ext cx="63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02.</a:t>
            </a:r>
            <a:endParaRPr sz="2700"/>
          </a:p>
        </p:txBody>
      </p:sp>
      <p:sp>
        <p:nvSpPr>
          <p:cNvPr id="149" name="Google Shape;149;p28"/>
          <p:cNvSpPr txBox="1"/>
          <p:nvPr>
            <p:ph idx="6" type="ctrTitle"/>
          </p:nvPr>
        </p:nvSpPr>
        <p:spPr>
          <a:xfrm>
            <a:off x="3642375" y="1681163"/>
            <a:ext cx="2795100" cy="52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Palanquin Dark"/>
                <a:ea typeface="Palanquin Dark"/>
                <a:cs typeface="Palanquin Dark"/>
                <a:sym typeface="Palanquin Dark"/>
              </a:rPr>
              <a:t>Project Scenario</a:t>
            </a:r>
            <a:endParaRPr sz="2000">
              <a:latin typeface="Palanquin Dark"/>
              <a:ea typeface="Palanquin Dark"/>
              <a:cs typeface="Palanquin Dark"/>
              <a:sym typeface="Palanquin Dark"/>
            </a:endParaRPr>
          </a:p>
        </p:txBody>
      </p:sp>
      <p:sp>
        <p:nvSpPr>
          <p:cNvPr id="150" name="Google Shape;150;p28"/>
          <p:cNvSpPr txBox="1"/>
          <p:nvPr>
            <p:ph idx="8" type="title"/>
          </p:nvPr>
        </p:nvSpPr>
        <p:spPr>
          <a:xfrm>
            <a:off x="2734251" y="1746725"/>
            <a:ext cx="63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01.</a:t>
            </a:r>
            <a:endParaRPr sz="2700"/>
          </a:p>
        </p:txBody>
      </p:sp>
      <p:sp>
        <p:nvSpPr>
          <p:cNvPr id="151" name="Google Shape;151;p28"/>
          <p:cNvSpPr/>
          <p:nvPr/>
        </p:nvSpPr>
        <p:spPr>
          <a:xfrm>
            <a:off x="2650137" y="3170984"/>
            <a:ext cx="721810" cy="721817"/>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52" name="Google Shape;152;p28"/>
          <p:cNvSpPr txBox="1"/>
          <p:nvPr>
            <p:ph idx="6" type="ctrTitle"/>
          </p:nvPr>
        </p:nvSpPr>
        <p:spPr>
          <a:xfrm>
            <a:off x="3642375" y="3203300"/>
            <a:ext cx="2795100" cy="52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Palanquin Dark"/>
                <a:ea typeface="Palanquin Dark"/>
                <a:cs typeface="Palanquin Dark"/>
                <a:sym typeface="Palanquin Dark"/>
              </a:rPr>
              <a:t>Database Design</a:t>
            </a:r>
            <a:endParaRPr sz="2000">
              <a:latin typeface="Palanquin Dark"/>
              <a:ea typeface="Palanquin Dark"/>
              <a:cs typeface="Palanquin Dark"/>
              <a:sym typeface="Palanquin Dark"/>
            </a:endParaRPr>
          </a:p>
        </p:txBody>
      </p:sp>
      <p:sp>
        <p:nvSpPr>
          <p:cNvPr id="153" name="Google Shape;153;p28"/>
          <p:cNvSpPr txBox="1"/>
          <p:nvPr>
            <p:ph idx="8" type="title"/>
          </p:nvPr>
        </p:nvSpPr>
        <p:spPr>
          <a:xfrm>
            <a:off x="2734251" y="3259075"/>
            <a:ext cx="63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03.</a:t>
            </a:r>
            <a:endParaRPr sz="2700"/>
          </a:p>
        </p:txBody>
      </p:sp>
      <p:sp>
        <p:nvSpPr>
          <p:cNvPr id="154" name="Google Shape;154;p28"/>
          <p:cNvSpPr txBox="1"/>
          <p:nvPr>
            <p:ph type="ctrTitle"/>
          </p:nvPr>
        </p:nvSpPr>
        <p:spPr>
          <a:xfrm>
            <a:off x="3642375" y="3961227"/>
            <a:ext cx="2851500" cy="52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Palanquin Dark"/>
                <a:ea typeface="Palanquin Dark"/>
                <a:cs typeface="Palanquin Dark"/>
                <a:sym typeface="Palanquin Dark"/>
              </a:rPr>
              <a:t>Main Technology</a:t>
            </a:r>
            <a:endParaRPr sz="2000">
              <a:latin typeface="Palanquin Dark"/>
              <a:ea typeface="Palanquin Dark"/>
              <a:cs typeface="Palanquin Dark"/>
              <a:sym typeface="Palanquin Dark"/>
            </a:endParaRPr>
          </a:p>
        </p:txBody>
      </p:sp>
      <p:sp>
        <p:nvSpPr>
          <p:cNvPr id="155" name="Google Shape;155;p28"/>
          <p:cNvSpPr/>
          <p:nvPr/>
        </p:nvSpPr>
        <p:spPr>
          <a:xfrm>
            <a:off x="2650137" y="3927159"/>
            <a:ext cx="721810" cy="721817"/>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56" name="Google Shape;156;p28"/>
          <p:cNvSpPr txBox="1"/>
          <p:nvPr>
            <p:ph idx="2" type="title"/>
          </p:nvPr>
        </p:nvSpPr>
        <p:spPr>
          <a:xfrm>
            <a:off x="2734253" y="4010725"/>
            <a:ext cx="63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04.</a:t>
            </a:r>
            <a:endParaRPr sz="2700"/>
          </a:p>
        </p:txBody>
      </p:sp>
      <p:sp>
        <p:nvSpPr>
          <p:cNvPr id="157" name="Google Shape;157;p28"/>
          <p:cNvSpPr txBox="1"/>
          <p:nvPr>
            <p:ph idx="4294967295" type="ctrTitle"/>
          </p:nvPr>
        </p:nvSpPr>
        <p:spPr>
          <a:xfrm>
            <a:off x="3537475" y="135250"/>
            <a:ext cx="15573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D9C3"/>
        </a:solidFill>
      </p:bgPr>
    </p:bg>
    <p:spTree>
      <p:nvGrpSpPr>
        <p:cNvPr id="161" name="Shape 161"/>
        <p:cNvGrpSpPr/>
        <p:nvPr/>
      </p:nvGrpSpPr>
      <p:grpSpPr>
        <a:xfrm>
          <a:off x="0" y="0"/>
          <a:ext cx="0" cy="0"/>
          <a:chOff x="0" y="0"/>
          <a:chExt cx="0" cy="0"/>
        </a:xfrm>
      </p:grpSpPr>
      <p:sp>
        <p:nvSpPr>
          <p:cNvPr id="162" name="Google Shape;162;p29"/>
          <p:cNvSpPr txBox="1"/>
          <p:nvPr>
            <p:ph type="ctrTitle"/>
          </p:nvPr>
        </p:nvSpPr>
        <p:spPr>
          <a:xfrm>
            <a:off x="4124000" y="2098650"/>
            <a:ext cx="4844400" cy="94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Project Scenario</a:t>
            </a:r>
            <a:endParaRPr/>
          </a:p>
        </p:txBody>
      </p:sp>
      <p:sp>
        <p:nvSpPr>
          <p:cNvPr id="163" name="Google Shape;163;p29"/>
          <p:cNvSpPr/>
          <p:nvPr/>
        </p:nvSpPr>
        <p:spPr>
          <a:xfrm>
            <a:off x="341300" y="597837"/>
            <a:ext cx="3859836" cy="385987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rgbClr val="F7F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9"/>
          <p:cNvGrpSpPr/>
          <p:nvPr/>
        </p:nvGrpSpPr>
        <p:grpSpPr>
          <a:xfrm>
            <a:off x="992313" y="1801099"/>
            <a:ext cx="2694334" cy="2656604"/>
            <a:chOff x="992313" y="1801099"/>
            <a:chExt cx="2694334" cy="2656604"/>
          </a:xfrm>
        </p:grpSpPr>
        <p:grpSp>
          <p:nvGrpSpPr>
            <p:cNvPr id="165" name="Google Shape;165;p29"/>
            <p:cNvGrpSpPr/>
            <p:nvPr/>
          </p:nvGrpSpPr>
          <p:grpSpPr>
            <a:xfrm>
              <a:off x="1282129" y="1801099"/>
              <a:ext cx="1855742" cy="2435663"/>
              <a:chOff x="4020000" y="4232425"/>
              <a:chExt cx="961325" cy="1146950"/>
            </a:xfrm>
          </p:grpSpPr>
          <p:sp>
            <p:nvSpPr>
              <p:cNvPr id="166" name="Google Shape;166;p29"/>
              <p:cNvSpPr/>
              <p:nvPr/>
            </p:nvSpPr>
            <p:spPr>
              <a:xfrm>
                <a:off x="4097750" y="4232425"/>
                <a:ext cx="883575" cy="1097225"/>
              </a:xfrm>
              <a:custGeom>
                <a:rect b="b" l="l" r="r" t="t"/>
                <a:pathLst>
                  <a:path extrusionOk="0" h="43889" w="35343">
                    <a:moveTo>
                      <a:pt x="1" y="0"/>
                    </a:moveTo>
                    <a:lnTo>
                      <a:pt x="1" y="43888"/>
                    </a:lnTo>
                    <a:lnTo>
                      <a:pt x="35342" y="43888"/>
                    </a:lnTo>
                    <a:lnTo>
                      <a:pt x="35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4020000" y="4282150"/>
                <a:ext cx="883550" cy="1097225"/>
              </a:xfrm>
              <a:custGeom>
                <a:rect b="b" l="l" r="r" t="t"/>
                <a:pathLst>
                  <a:path extrusionOk="0" h="43889" w="35342">
                    <a:moveTo>
                      <a:pt x="1" y="0"/>
                    </a:moveTo>
                    <a:lnTo>
                      <a:pt x="1" y="43888"/>
                    </a:lnTo>
                    <a:lnTo>
                      <a:pt x="35342" y="43888"/>
                    </a:lnTo>
                    <a:lnTo>
                      <a:pt x="353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4137100" y="4427350"/>
                <a:ext cx="649450" cy="18925"/>
              </a:xfrm>
              <a:custGeom>
                <a:rect b="b" l="l" r="r" t="t"/>
                <a:pathLst>
                  <a:path extrusionOk="0" h="757" w="25978">
                    <a:moveTo>
                      <a:pt x="0" y="0"/>
                    </a:moveTo>
                    <a:lnTo>
                      <a:pt x="0" y="757"/>
                    </a:lnTo>
                    <a:lnTo>
                      <a:pt x="25978" y="757"/>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a:off x="4137100" y="4506200"/>
                <a:ext cx="649450" cy="18850"/>
              </a:xfrm>
              <a:custGeom>
                <a:rect b="b" l="l" r="r" t="t"/>
                <a:pathLst>
                  <a:path extrusionOk="0" h="754" w="25978">
                    <a:moveTo>
                      <a:pt x="0" y="0"/>
                    </a:moveTo>
                    <a:lnTo>
                      <a:pt x="0" y="753"/>
                    </a:lnTo>
                    <a:lnTo>
                      <a:pt x="25978" y="753"/>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4137100" y="4584950"/>
                <a:ext cx="649450" cy="18850"/>
              </a:xfrm>
              <a:custGeom>
                <a:rect b="b" l="l" r="r" t="t"/>
                <a:pathLst>
                  <a:path extrusionOk="0" h="754" w="25978">
                    <a:moveTo>
                      <a:pt x="0" y="1"/>
                    </a:moveTo>
                    <a:lnTo>
                      <a:pt x="0" y="754"/>
                    </a:lnTo>
                    <a:lnTo>
                      <a:pt x="25978" y="754"/>
                    </a:lnTo>
                    <a:lnTo>
                      <a:pt x="259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a:off x="4137100" y="4663725"/>
                <a:ext cx="649450" cy="18825"/>
              </a:xfrm>
              <a:custGeom>
                <a:rect b="b" l="l" r="r" t="t"/>
                <a:pathLst>
                  <a:path extrusionOk="0" h="753" w="25978">
                    <a:moveTo>
                      <a:pt x="0" y="0"/>
                    </a:moveTo>
                    <a:lnTo>
                      <a:pt x="0" y="753"/>
                    </a:lnTo>
                    <a:lnTo>
                      <a:pt x="25978" y="753"/>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p:nvPr/>
            </p:nvSpPr>
            <p:spPr>
              <a:xfrm>
                <a:off x="4137100" y="4742475"/>
                <a:ext cx="649450" cy="18925"/>
              </a:xfrm>
              <a:custGeom>
                <a:rect b="b" l="l" r="r" t="t"/>
                <a:pathLst>
                  <a:path extrusionOk="0" h="757" w="25978">
                    <a:moveTo>
                      <a:pt x="0" y="1"/>
                    </a:moveTo>
                    <a:lnTo>
                      <a:pt x="0" y="757"/>
                    </a:lnTo>
                    <a:lnTo>
                      <a:pt x="25978" y="757"/>
                    </a:lnTo>
                    <a:lnTo>
                      <a:pt x="259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a:off x="4137100" y="4821350"/>
                <a:ext cx="649450" cy="18850"/>
              </a:xfrm>
              <a:custGeom>
                <a:rect b="b" l="l" r="r" t="t"/>
                <a:pathLst>
                  <a:path extrusionOk="0" h="754" w="25978">
                    <a:moveTo>
                      <a:pt x="0" y="0"/>
                    </a:moveTo>
                    <a:lnTo>
                      <a:pt x="0" y="753"/>
                    </a:lnTo>
                    <a:lnTo>
                      <a:pt x="25978" y="753"/>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4137100" y="4900100"/>
                <a:ext cx="649450" cy="18850"/>
              </a:xfrm>
              <a:custGeom>
                <a:rect b="b" l="l" r="r" t="t"/>
                <a:pathLst>
                  <a:path extrusionOk="0" h="754" w="25978">
                    <a:moveTo>
                      <a:pt x="0" y="1"/>
                    </a:moveTo>
                    <a:lnTo>
                      <a:pt x="0" y="754"/>
                    </a:lnTo>
                    <a:lnTo>
                      <a:pt x="25978" y="754"/>
                    </a:lnTo>
                    <a:lnTo>
                      <a:pt x="259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4137100" y="4978875"/>
                <a:ext cx="649450" cy="18925"/>
              </a:xfrm>
              <a:custGeom>
                <a:rect b="b" l="l" r="r" t="t"/>
                <a:pathLst>
                  <a:path extrusionOk="0" h="757" w="25978">
                    <a:moveTo>
                      <a:pt x="0" y="0"/>
                    </a:moveTo>
                    <a:lnTo>
                      <a:pt x="0" y="756"/>
                    </a:lnTo>
                    <a:lnTo>
                      <a:pt x="25978" y="756"/>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p:nvPr/>
            </p:nvSpPr>
            <p:spPr>
              <a:xfrm>
                <a:off x="4137100" y="5057700"/>
                <a:ext cx="649450" cy="18850"/>
              </a:xfrm>
              <a:custGeom>
                <a:rect b="b" l="l" r="r" t="t"/>
                <a:pathLst>
                  <a:path extrusionOk="0" h="754" w="25978">
                    <a:moveTo>
                      <a:pt x="0" y="1"/>
                    </a:moveTo>
                    <a:lnTo>
                      <a:pt x="0" y="754"/>
                    </a:lnTo>
                    <a:lnTo>
                      <a:pt x="25978" y="754"/>
                    </a:lnTo>
                    <a:lnTo>
                      <a:pt x="259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a:off x="4137100" y="5136500"/>
                <a:ext cx="649450" cy="18825"/>
              </a:xfrm>
              <a:custGeom>
                <a:rect b="b" l="l" r="r" t="t"/>
                <a:pathLst>
                  <a:path extrusionOk="0" h="753" w="25978">
                    <a:moveTo>
                      <a:pt x="0" y="0"/>
                    </a:moveTo>
                    <a:lnTo>
                      <a:pt x="0" y="752"/>
                    </a:lnTo>
                    <a:lnTo>
                      <a:pt x="25978" y="752"/>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a:off x="4137100" y="5215250"/>
                <a:ext cx="649450" cy="18925"/>
              </a:xfrm>
              <a:custGeom>
                <a:rect b="b" l="l" r="r" t="t"/>
                <a:pathLst>
                  <a:path extrusionOk="0" h="757" w="25978">
                    <a:moveTo>
                      <a:pt x="0" y="1"/>
                    </a:moveTo>
                    <a:lnTo>
                      <a:pt x="0" y="757"/>
                    </a:lnTo>
                    <a:lnTo>
                      <a:pt x="25978" y="757"/>
                    </a:lnTo>
                    <a:lnTo>
                      <a:pt x="259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29"/>
            <p:cNvGrpSpPr/>
            <p:nvPr/>
          </p:nvGrpSpPr>
          <p:grpSpPr>
            <a:xfrm>
              <a:off x="2696654" y="2426239"/>
              <a:ext cx="989992" cy="2031325"/>
              <a:chOff x="2247425" y="1722825"/>
              <a:chExt cx="422550" cy="867050"/>
            </a:xfrm>
          </p:grpSpPr>
          <p:sp>
            <p:nvSpPr>
              <p:cNvPr id="180" name="Google Shape;180;p29"/>
              <p:cNvSpPr/>
              <p:nvPr/>
            </p:nvSpPr>
            <p:spPr>
              <a:xfrm>
                <a:off x="2267500" y="1782350"/>
                <a:ext cx="382350" cy="748000"/>
              </a:xfrm>
              <a:custGeom>
                <a:rect b="b" l="l" r="r" t="t"/>
                <a:pathLst>
                  <a:path extrusionOk="0" h="29920" w="15294">
                    <a:moveTo>
                      <a:pt x="1" y="1"/>
                    </a:moveTo>
                    <a:lnTo>
                      <a:pt x="1" y="6039"/>
                    </a:lnTo>
                    <a:cubicBezTo>
                      <a:pt x="1" y="9469"/>
                      <a:pt x="2259" y="12371"/>
                      <a:pt x="5369" y="13338"/>
                    </a:cubicBezTo>
                    <a:cubicBezTo>
                      <a:pt x="6084" y="13560"/>
                      <a:pt x="6608" y="14193"/>
                      <a:pt x="6612" y="14940"/>
                    </a:cubicBezTo>
                    <a:lnTo>
                      <a:pt x="6612" y="14981"/>
                    </a:lnTo>
                    <a:cubicBezTo>
                      <a:pt x="6608" y="15726"/>
                      <a:pt x="6084" y="16356"/>
                      <a:pt x="5369" y="16581"/>
                    </a:cubicBezTo>
                    <a:cubicBezTo>
                      <a:pt x="2259" y="17548"/>
                      <a:pt x="1" y="20450"/>
                      <a:pt x="1" y="23880"/>
                    </a:cubicBezTo>
                    <a:lnTo>
                      <a:pt x="1" y="29920"/>
                    </a:lnTo>
                    <a:lnTo>
                      <a:pt x="15294" y="29920"/>
                    </a:lnTo>
                    <a:lnTo>
                      <a:pt x="15294" y="23880"/>
                    </a:lnTo>
                    <a:cubicBezTo>
                      <a:pt x="15294" y="20450"/>
                      <a:pt x="13036" y="17548"/>
                      <a:pt x="9926" y="16581"/>
                    </a:cubicBezTo>
                    <a:cubicBezTo>
                      <a:pt x="9211" y="16356"/>
                      <a:pt x="8686" y="15726"/>
                      <a:pt x="8683" y="14981"/>
                    </a:cubicBezTo>
                    <a:lnTo>
                      <a:pt x="8683" y="14940"/>
                    </a:lnTo>
                    <a:cubicBezTo>
                      <a:pt x="8686" y="14193"/>
                      <a:pt x="9211" y="13560"/>
                      <a:pt x="9926" y="13338"/>
                    </a:cubicBezTo>
                    <a:cubicBezTo>
                      <a:pt x="13036" y="12371"/>
                      <a:pt x="15294" y="9469"/>
                      <a:pt x="15294" y="6039"/>
                    </a:cubicBezTo>
                    <a:lnTo>
                      <a:pt x="1529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2287775" y="1941400"/>
                <a:ext cx="341825" cy="557950"/>
              </a:xfrm>
              <a:custGeom>
                <a:rect b="b" l="l" r="r" t="t"/>
                <a:pathLst>
                  <a:path extrusionOk="0" h="22318" w="13673">
                    <a:moveTo>
                      <a:pt x="1" y="1"/>
                    </a:moveTo>
                    <a:cubicBezTo>
                      <a:pt x="69" y="1414"/>
                      <a:pt x="559" y="2708"/>
                      <a:pt x="1353" y="3768"/>
                    </a:cubicBezTo>
                    <a:cubicBezTo>
                      <a:pt x="2204" y="4912"/>
                      <a:pt x="3406" y="5778"/>
                      <a:pt x="4799" y="6210"/>
                    </a:cubicBezTo>
                    <a:cubicBezTo>
                      <a:pt x="5307" y="6371"/>
                      <a:pt x="5750" y="6673"/>
                      <a:pt x="6074" y="7082"/>
                    </a:cubicBezTo>
                    <a:cubicBezTo>
                      <a:pt x="6397" y="7487"/>
                      <a:pt x="6602" y="8009"/>
                      <a:pt x="6605" y="8570"/>
                    </a:cubicBezTo>
                    <a:lnTo>
                      <a:pt x="6605" y="17556"/>
                    </a:lnTo>
                    <a:cubicBezTo>
                      <a:pt x="6602" y="18118"/>
                      <a:pt x="6397" y="18639"/>
                      <a:pt x="6074" y="19045"/>
                    </a:cubicBezTo>
                    <a:cubicBezTo>
                      <a:pt x="5750" y="19453"/>
                      <a:pt x="5307" y="19757"/>
                      <a:pt x="4799" y="19916"/>
                    </a:cubicBezTo>
                    <a:cubicBezTo>
                      <a:pt x="3423" y="20345"/>
                      <a:pt x="2235" y="21194"/>
                      <a:pt x="1383" y="22318"/>
                    </a:cubicBezTo>
                    <a:lnTo>
                      <a:pt x="12290" y="22318"/>
                    </a:lnTo>
                    <a:cubicBezTo>
                      <a:pt x="11438" y="21194"/>
                      <a:pt x="10249" y="20345"/>
                      <a:pt x="8873" y="19916"/>
                    </a:cubicBezTo>
                    <a:cubicBezTo>
                      <a:pt x="8366" y="19757"/>
                      <a:pt x="7923" y="19453"/>
                      <a:pt x="7596" y="19045"/>
                    </a:cubicBezTo>
                    <a:cubicBezTo>
                      <a:pt x="7272" y="18639"/>
                      <a:pt x="7072" y="18118"/>
                      <a:pt x="7068" y="17556"/>
                    </a:cubicBezTo>
                    <a:lnTo>
                      <a:pt x="7068" y="17553"/>
                    </a:lnTo>
                    <a:lnTo>
                      <a:pt x="7068" y="8570"/>
                    </a:lnTo>
                    <a:cubicBezTo>
                      <a:pt x="7072" y="8009"/>
                      <a:pt x="7272" y="7487"/>
                      <a:pt x="7596" y="7082"/>
                    </a:cubicBezTo>
                    <a:cubicBezTo>
                      <a:pt x="7923" y="6673"/>
                      <a:pt x="8366" y="6371"/>
                      <a:pt x="8873" y="6210"/>
                    </a:cubicBezTo>
                    <a:cubicBezTo>
                      <a:pt x="10266" y="5778"/>
                      <a:pt x="11469" y="4912"/>
                      <a:pt x="12320" y="3768"/>
                    </a:cubicBezTo>
                    <a:cubicBezTo>
                      <a:pt x="13114" y="2708"/>
                      <a:pt x="13604" y="1414"/>
                      <a:pt x="136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a:off x="2247425" y="1810625"/>
                <a:ext cx="422550" cy="15600"/>
              </a:xfrm>
              <a:custGeom>
                <a:rect b="b" l="l" r="r" t="t"/>
                <a:pathLst>
                  <a:path extrusionOk="0" h="624" w="16902">
                    <a:moveTo>
                      <a:pt x="0" y="0"/>
                    </a:moveTo>
                    <a:lnTo>
                      <a:pt x="535" y="623"/>
                    </a:lnTo>
                    <a:lnTo>
                      <a:pt x="16362" y="623"/>
                    </a:lnTo>
                    <a:lnTo>
                      <a:pt x="16901" y="0"/>
                    </a:lnTo>
                    <a:close/>
                  </a:path>
                </a:pathLst>
              </a:custGeom>
              <a:solidFill>
                <a:srgbClr val="201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p:nvPr/>
            </p:nvSpPr>
            <p:spPr>
              <a:xfrm>
                <a:off x="2247425" y="1722825"/>
                <a:ext cx="422550" cy="89275"/>
              </a:xfrm>
              <a:custGeom>
                <a:rect b="b" l="l" r="r" t="t"/>
                <a:pathLst>
                  <a:path extrusionOk="0" h="3571" w="16902">
                    <a:moveTo>
                      <a:pt x="416" y="0"/>
                    </a:moveTo>
                    <a:cubicBezTo>
                      <a:pt x="187" y="0"/>
                      <a:pt x="0" y="188"/>
                      <a:pt x="0" y="416"/>
                    </a:cubicBezTo>
                    <a:lnTo>
                      <a:pt x="0" y="3570"/>
                    </a:lnTo>
                    <a:lnTo>
                      <a:pt x="16901" y="3570"/>
                    </a:lnTo>
                    <a:lnTo>
                      <a:pt x="16901" y="416"/>
                    </a:lnTo>
                    <a:cubicBezTo>
                      <a:pt x="16901" y="188"/>
                      <a:pt x="16713" y="0"/>
                      <a:pt x="16482" y="0"/>
                    </a:cubicBezTo>
                    <a:close/>
                  </a:path>
                </a:pathLst>
              </a:custGeom>
              <a:solidFill>
                <a:srgbClr val="3336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p:nvPr/>
            </p:nvSpPr>
            <p:spPr>
              <a:xfrm>
                <a:off x="2597725" y="1812075"/>
                <a:ext cx="62025" cy="14150"/>
              </a:xfrm>
              <a:custGeom>
                <a:rect b="b" l="l" r="r" t="t"/>
                <a:pathLst>
                  <a:path extrusionOk="0" h="566" w="2481">
                    <a:moveTo>
                      <a:pt x="487" y="0"/>
                    </a:moveTo>
                    <a:lnTo>
                      <a:pt x="0" y="565"/>
                    </a:lnTo>
                    <a:lnTo>
                      <a:pt x="1997" y="565"/>
                    </a:lnTo>
                    <a:lnTo>
                      <a:pt x="2480" y="0"/>
                    </a:lnTo>
                    <a:close/>
                  </a:path>
                </a:pathLst>
              </a:cu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p:nvPr/>
            </p:nvSpPr>
            <p:spPr>
              <a:xfrm>
                <a:off x="2611175" y="1733625"/>
                <a:ext cx="49850" cy="78475"/>
              </a:xfrm>
              <a:custGeom>
                <a:rect b="b" l="l" r="r" t="t"/>
                <a:pathLst>
                  <a:path extrusionOk="0" h="3139" w="1994">
                    <a:moveTo>
                      <a:pt x="1" y="1"/>
                    </a:moveTo>
                    <a:lnTo>
                      <a:pt x="1" y="3138"/>
                    </a:lnTo>
                    <a:lnTo>
                      <a:pt x="1993" y="3138"/>
                    </a:lnTo>
                    <a:lnTo>
                      <a:pt x="1993" y="1"/>
                    </a:lnTo>
                    <a:close/>
                  </a:path>
                </a:pathLst>
              </a:custGeom>
              <a:solidFill>
                <a:srgbClr val="201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p:nvPr/>
            </p:nvSpPr>
            <p:spPr>
              <a:xfrm>
                <a:off x="2559075" y="1812075"/>
                <a:ext cx="27000" cy="14150"/>
              </a:xfrm>
              <a:custGeom>
                <a:rect b="b" l="l" r="r" t="t"/>
                <a:pathLst>
                  <a:path extrusionOk="0" h="566" w="1080">
                    <a:moveTo>
                      <a:pt x="484" y="0"/>
                    </a:moveTo>
                    <a:lnTo>
                      <a:pt x="0" y="565"/>
                    </a:lnTo>
                    <a:lnTo>
                      <a:pt x="596" y="565"/>
                    </a:lnTo>
                    <a:lnTo>
                      <a:pt x="1080" y="0"/>
                    </a:lnTo>
                    <a:close/>
                  </a:path>
                </a:pathLst>
              </a:cu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a:off x="2572450" y="1733625"/>
                <a:ext cx="14925" cy="78475"/>
              </a:xfrm>
              <a:custGeom>
                <a:rect b="b" l="l" r="r" t="t"/>
                <a:pathLst>
                  <a:path extrusionOk="0" h="3139" w="597">
                    <a:moveTo>
                      <a:pt x="0" y="1"/>
                    </a:moveTo>
                    <a:lnTo>
                      <a:pt x="0" y="3138"/>
                    </a:lnTo>
                    <a:lnTo>
                      <a:pt x="596" y="3138"/>
                    </a:lnTo>
                    <a:lnTo>
                      <a:pt x="596" y="1"/>
                    </a:lnTo>
                    <a:close/>
                  </a:path>
                </a:pathLst>
              </a:custGeom>
              <a:solidFill>
                <a:srgbClr val="201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a:off x="2264875" y="1812075"/>
                <a:ext cx="27025" cy="14150"/>
              </a:xfrm>
              <a:custGeom>
                <a:rect b="b" l="l" r="r" t="t"/>
                <a:pathLst>
                  <a:path extrusionOk="0" h="566" w="1081">
                    <a:moveTo>
                      <a:pt x="0" y="0"/>
                    </a:moveTo>
                    <a:lnTo>
                      <a:pt x="484" y="565"/>
                    </a:lnTo>
                    <a:lnTo>
                      <a:pt x="1080" y="565"/>
                    </a:lnTo>
                    <a:lnTo>
                      <a:pt x="596" y="0"/>
                    </a:lnTo>
                    <a:close/>
                  </a:path>
                </a:pathLst>
              </a:cu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2263575" y="1733625"/>
                <a:ext cx="14925" cy="78475"/>
              </a:xfrm>
              <a:custGeom>
                <a:rect b="b" l="l" r="r" t="t"/>
                <a:pathLst>
                  <a:path extrusionOk="0" h="3139" w="597">
                    <a:moveTo>
                      <a:pt x="1" y="1"/>
                    </a:moveTo>
                    <a:lnTo>
                      <a:pt x="1" y="3138"/>
                    </a:lnTo>
                    <a:lnTo>
                      <a:pt x="597" y="3138"/>
                    </a:lnTo>
                    <a:lnTo>
                      <a:pt x="597" y="1"/>
                    </a:lnTo>
                    <a:close/>
                  </a:path>
                </a:pathLst>
              </a:custGeom>
              <a:solidFill>
                <a:srgbClr val="201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a:off x="2247425" y="2486400"/>
                <a:ext cx="422550" cy="15675"/>
              </a:xfrm>
              <a:custGeom>
                <a:rect b="b" l="l" r="r" t="t"/>
                <a:pathLst>
                  <a:path extrusionOk="0" h="627" w="16902">
                    <a:moveTo>
                      <a:pt x="535" y="0"/>
                    </a:moveTo>
                    <a:lnTo>
                      <a:pt x="0" y="626"/>
                    </a:lnTo>
                    <a:lnTo>
                      <a:pt x="16901" y="626"/>
                    </a:lnTo>
                    <a:lnTo>
                      <a:pt x="16362" y="0"/>
                    </a:lnTo>
                    <a:close/>
                  </a:path>
                </a:pathLst>
              </a:custGeom>
              <a:solidFill>
                <a:srgbClr val="3336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a:off x="2247425" y="2500525"/>
                <a:ext cx="422550" cy="89350"/>
              </a:xfrm>
              <a:custGeom>
                <a:rect b="b" l="l" r="r" t="t"/>
                <a:pathLst>
                  <a:path extrusionOk="0" h="3574" w="16902">
                    <a:moveTo>
                      <a:pt x="0" y="0"/>
                    </a:moveTo>
                    <a:lnTo>
                      <a:pt x="0" y="3155"/>
                    </a:lnTo>
                    <a:cubicBezTo>
                      <a:pt x="0" y="3386"/>
                      <a:pt x="187" y="3573"/>
                      <a:pt x="416" y="3573"/>
                    </a:cubicBezTo>
                    <a:lnTo>
                      <a:pt x="16482" y="3573"/>
                    </a:lnTo>
                    <a:cubicBezTo>
                      <a:pt x="16713" y="3573"/>
                      <a:pt x="16901" y="3386"/>
                      <a:pt x="16901" y="3155"/>
                    </a:cubicBezTo>
                    <a:lnTo>
                      <a:pt x="16901" y="0"/>
                    </a:lnTo>
                    <a:close/>
                  </a:path>
                </a:pathLst>
              </a:custGeom>
              <a:solidFill>
                <a:srgbClr val="44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a:off x="2597725" y="2486400"/>
                <a:ext cx="62025" cy="14150"/>
              </a:xfrm>
              <a:custGeom>
                <a:rect b="b" l="l" r="r" t="t"/>
                <a:pathLst>
                  <a:path extrusionOk="0" h="566" w="2481">
                    <a:moveTo>
                      <a:pt x="0" y="0"/>
                    </a:moveTo>
                    <a:lnTo>
                      <a:pt x="487" y="565"/>
                    </a:lnTo>
                    <a:lnTo>
                      <a:pt x="2480" y="565"/>
                    </a:lnTo>
                    <a:lnTo>
                      <a:pt x="1997" y="0"/>
                    </a:lnTo>
                    <a:close/>
                  </a:path>
                </a:pathLst>
              </a:cu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p:nvPr/>
            </p:nvSpPr>
            <p:spPr>
              <a:xfrm>
                <a:off x="2611175" y="2500525"/>
                <a:ext cx="49850" cy="78525"/>
              </a:xfrm>
              <a:custGeom>
                <a:rect b="b" l="l" r="r" t="t"/>
                <a:pathLst>
                  <a:path extrusionOk="0" h="3141" w="1994">
                    <a:moveTo>
                      <a:pt x="1" y="0"/>
                    </a:moveTo>
                    <a:lnTo>
                      <a:pt x="1" y="3141"/>
                    </a:lnTo>
                    <a:lnTo>
                      <a:pt x="1993" y="3141"/>
                    </a:lnTo>
                    <a:lnTo>
                      <a:pt x="1993" y="0"/>
                    </a:ln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2559075" y="2486400"/>
                <a:ext cx="27000" cy="14150"/>
              </a:xfrm>
              <a:custGeom>
                <a:rect b="b" l="l" r="r" t="t"/>
                <a:pathLst>
                  <a:path extrusionOk="0" h="566" w="1080">
                    <a:moveTo>
                      <a:pt x="0" y="0"/>
                    </a:moveTo>
                    <a:lnTo>
                      <a:pt x="484" y="565"/>
                    </a:lnTo>
                    <a:lnTo>
                      <a:pt x="1080" y="565"/>
                    </a:lnTo>
                    <a:lnTo>
                      <a:pt x="596" y="0"/>
                    </a:lnTo>
                    <a:close/>
                  </a:path>
                </a:pathLst>
              </a:cu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a:off x="2572450" y="2500525"/>
                <a:ext cx="14925" cy="78525"/>
              </a:xfrm>
              <a:custGeom>
                <a:rect b="b" l="l" r="r" t="t"/>
                <a:pathLst>
                  <a:path extrusionOk="0" h="3141" w="597">
                    <a:moveTo>
                      <a:pt x="0" y="0"/>
                    </a:moveTo>
                    <a:lnTo>
                      <a:pt x="0" y="3141"/>
                    </a:lnTo>
                    <a:lnTo>
                      <a:pt x="596" y="3141"/>
                    </a:lnTo>
                    <a:lnTo>
                      <a:pt x="596" y="0"/>
                    </a:lnTo>
                    <a:close/>
                  </a:path>
                </a:pathLst>
              </a:custGeom>
              <a:solidFill>
                <a:srgbClr val="3A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p:nvPr/>
            </p:nvSpPr>
            <p:spPr>
              <a:xfrm>
                <a:off x="2264875" y="2486400"/>
                <a:ext cx="27025" cy="14150"/>
              </a:xfrm>
              <a:custGeom>
                <a:rect b="b" l="l" r="r" t="t"/>
                <a:pathLst>
                  <a:path extrusionOk="0" h="566" w="1081">
                    <a:moveTo>
                      <a:pt x="484" y="0"/>
                    </a:moveTo>
                    <a:lnTo>
                      <a:pt x="0" y="565"/>
                    </a:lnTo>
                    <a:lnTo>
                      <a:pt x="596" y="565"/>
                    </a:lnTo>
                    <a:lnTo>
                      <a:pt x="1080" y="0"/>
                    </a:lnTo>
                    <a:close/>
                  </a:path>
                </a:pathLst>
              </a:custGeom>
              <a:solidFill>
                <a:srgbClr val="333644">
                  <a:alpha val="38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p:nvPr/>
            </p:nvSpPr>
            <p:spPr>
              <a:xfrm>
                <a:off x="2263575" y="2500525"/>
                <a:ext cx="14925" cy="78525"/>
              </a:xfrm>
              <a:custGeom>
                <a:rect b="b" l="l" r="r" t="t"/>
                <a:pathLst>
                  <a:path extrusionOk="0" h="3141" w="597">
                    <a:moveTo>
                      <a:pt x="1" y="0"/>
                    </a:moveTo>
                    <a:lnTo>
                      <a:pt x="1" y="3141"/>
                    </a:lnTo>
                    <a:lnTo>
                      <a:pt x="597" y="3141"/>
                    </a:lnTo>
                    <a:lnTo>
                      <a:pt x="597" y="0"/>
                    </a:lnTo>
                    <a:close/>
                  </a:path>
                </a:pathLst>
              </a:custGeom>
              <a:solidFill>
                <a:srgbClr val="3336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2458697" y="1722825"/>
                <a:ext cx="211275" cy="867050"/>
              </a:xfrm>
              <a:custGeom>
                <a:rect b="b" l="l" r="r" t="t"/>
                <a:pathLst>
                  <a:path extrusionOk="0" h="34682" w="8451">
                    <a:moveTo>
                      <a:pt x="0" y="0"/>
                    </a:moveTo>
                    <a:lnTo>
                      <a:pt x="0" y="34681"/>
                    </a:lnTo>
                    <a:lnTo>
                      <a:pt x="8035" y="34681"/>
                    </a:lnTo>
                    <a:cubicBezTo>
                      <a:pt x="8263" y="34681"/>
                      <a:pt x="8450" y="34494"/>
                      <a:pt x="8450" y="34263"/>
                    </a:cubicBezTo>
                    <a:lnTo>
                      <a:pt x="8450" y="31108"/>
                    </a:lnTo>
                    <a:lnTo>
                      <a:pt x="8399" y="31108"/>
                    </a:lnTo>
                    <a:lnTo>
                      <a:pt x="7916" y="30543"/>
                    </a:lnTo>
                    <a:lnTo>
                      <a:pt x="7647" y="30543"/>
                    </a:lnTo>
                    <a:lnTo>
                      <a:pt x="7647" y="26261"/>
                    </a:lnTo>
                    <a:cubicBezTo>
                      <a:pt x="7647" y="22831"/>
                      <a:pt x="5388" y="19929"/>
                      <a:pt x="2278" y="18962"/>
                    </a:cubicBezTo>
                    <a:cubicBezTo>
                      <a:pt x="1566" y="18737"/>
                      <a:pt x="1042" y="18107"/>
                      <a:pt x="1035" y="17362"/>
                    </a:cubicBezTo>
                    <a:lnTo>
                      <a:pt x="1035" y="17321"/>
                    </a:lnTo>
                    <a:cubicBezTo>
                      <a:pt x="1042" y="16574"/>
                      <a:pt x="1566" y="15941"/>
                      <a:pt x="2278" y="15719"/>
                    </a:cubicBezTo>
                    <a:cubicBezTo>
                      <a:pt x="2401" y="15682"/>
                      <a:pt x="2520" y="15641"/>
                      <a:pt x="2640" y="15597"/>
                    </a:cubicBezTo>
                    <a:cubicBezTo>
                      <a:pt x="2687" y="15580"/>
                      <a:pt x="2735" y="15563"/>
                      <a:pt x="2783" y="15546"/>
                    </a:cubicBezTo>
                    <a:cubicBezTo>
                      <a:pt x="2803" y="15535"/>
                      <a:pt x="2827" y="15526"/>
                      <a:pt x="2851" y="15515"/>
                    </a:cubicBezTo>
                    <a:cubicBezTo>
                      <a:pt x="2946" y="15477"/>
                      <a:pt x="3038" y="15441"/>
                      <a:pt x="3130" y="15400"/>
                    </a:cubicBezTo>
                    <a:cubicBezTo>
                      <a:pt x="3154" y="15389"/>
                      <a:pt x="3174" y="15379"/>
                      <a:pt x="3198" y="15365"/>
                    </a:cubicBezTo>
                    <a:cubicBezTo>
                      <a:pt x="5800" y="14166"/>
                      <a:pt x="7616" y="11547"/>
                      <a:pt x="7647" y="8502"/>
                    </a:cubicBezTo>
                    <a:lnTo>
                      <a:pt x="7647" y="8420"/>
                    </a:lnTo>
                    <a:lnTo>
                      <a:pt x="7647" y="4135"/>
                    </a:lnTo>
                    <a:lnTo>
                      <a:pt x="7916" y="4135"/>
                    </a:lnTo>
                    <a:lnTo>
                      <a:pt x="8399" y="3570"/>
                    </a:lnTo>
                    <a:lnTo>
                      <a:pt x="8450" y="3570"/>
                    </a:lnTo>
                    <a:lnTo>
                      <a:pt x="8450" y="416"/>
                    </a:lnTo>
                    <a:cubicBezTo>
                      <a:pt x="8450" y="188"/>
                      <a:pt x="8263" y="0"/>
                      <a:pt x="8035" y="0"/>
                    </a:cubicBezTo>
                    <a:close/>
                  </a:path>
                </a:pathLst>
              </a:custGeom>
              <a:solidFill>
                <a:srgbClr val="201F2F">
                  <a:alpha val="160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9"/>
            <p:cNvGrpSpPr/>
            <p:nvPr/>
          </p:nvGrpSpPr>
          <p:grpSpPr>
            <a:xfrm>
              <a:off x="992313" y="2716755"/>
              <a:ext cx="2557807" cy="1740948"/>
              <a:chOff x="815250" y="2445080"/>
              <a:chExt cx="2557807" cy="1740948"/>
            </a:xfrm>
          </p:grpSpPr>
          <p:sp>
            <p:nvSpPr>
              <p:cNvPr id="200" name="Google Shape;200;p29"/>
              <p:cNvSpPr/>
              <p:nvPr/>
            </p:nvSpPr>
            <p:spPr>
              <a:xfrm>
                <a:off x="1706713" y="3142651"/>
                <a:ext cx="1666344" cy="1043266"/>
              </a:xfrm>
              <a:custGeom>
                <a:rect b="b" l="l" r="r" t="t"/>
                <a:pathLst>
                  <a:path extrusionOk="0" h="9271" w="14808">
                    <a:moveTo>
                      <a:pt x="1730" y="1"/>
                    </a:moveTo>
                    <a:cubicBezTo>
                      <a:pt x="1202" y="1"/>
                      <a:pt x="687" y="279"/>
                      <a:pt x="410" y="774"/>
                    </a:cubicBezTo>
                    <a:cubicBezTo>
                      <a:pt x="1" y="1502"/>
                      <a:pt x="263" y="2422"/>
                      <a:pt x="989" y="2831"/>
                    </a:cubicBezTo>
                    <a:cubicBezTo>
                      <a:pt x="1139" y="2916"/>
                      <a:pt x="1296" y="2970"/>
                      <a:pt x="1459" y="2997"/>
                    </a:cubicBezTo>
                    <a:cubicBezTo>
                      <a:pt x="1551" y="3015"/>
                      <a:pt x="1643" y="3024"/>
                      <a:pt x="1735" y="3024"/>
                    </a:cubicBezTo>
                    <a:cubicBezTo>
                      <a:pt x="1983" y="3024"/>
                      <a:pt x="2228" y="2961"/>
                      <a:pt x="2447" y="2841"/>
                    </a:cubicBezTo>
                    <a:lnTo>
                      <a:pt x="4869" y="4197"/>
                    </a:lnTo>
                    <a:lnTo>
                      <a:pt x="12566" y="9169"/>
                    </a:lnTo>
                    <a:cubicBezTo>
                      <a:pt x="12566" y="9169"/>
                      <a:pt x="12922" y="9271"/>
                      <a:pt x="13292" y="9271"/>
                    </a:cubicBezTo>
                    <a:cubicBezTo>
                      <a:pt x="13595" y="9271"/>
                      <a:pt x="13907" y="9203"/>
                      <a:pt x="14045" y="8958"/>
                    </a:cubicBezTo>
                    <a:lnTo>
                      <a:pt x="14501" y="8141"/>
                    </a:lnTo>
                    <a:cubicBezTo>
                      <a:pt x="14807" y="7596"/>
                      <a:pt x="13911" y="6768"/>
                      <a:pt x="13911" y="6768"/>
                    </a:cubicBezTo>
                    <a:lnTo>
                      <a:pt x="5655" y="2793"/>
                    </a:lnTo>
                    <a:lnTo>
                      <a:pt x="3237" y="1434"/>
                    </a:lnTo>
                    <a:cubicBezTo>
                      <a:pt x="3220" y="1094"/>
                      <a:pt x="3087" y="763"/>
                      <a:pt x="2855" y="508"/>
                    </a:cubicBezTo>
                    <a:cubicBezTo>
                      <a:pt x="2750" y="386"/>
                      <a:pt x="2617" y="279"/>
                      <a:pt x="2467" y="194"/>
                    </a:cubicBezTo>
                    <a:cubicBezTo>
                      <a:pt x="2234" y="63"/>
                      <a:pt x="1981" y="1"/>
                      <a:pt x="1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1831734" y="3467974"/>
                <a:ext cx="112417" cy="15192"/>
              </a:xfrm>
              <a:custGeom>
                <a:rect b="b" l="l" r="r" t="t"/>
                <a:pathLst>
                  <a:path extrusionOk="0" h="135" w="999">
                    <a:moveTo>
                      <a:pt x="1" y="1"/>
                    </a:moveTo>
                    <a:cubicBezTo>
                      <a:pt x="77" y="36"/>
                      <a:pt x="154" y="64"/>
                      <a:pt x="234" y="84"/>
                    </a:cubicBezTo>
                    <a:lnTo>
                      <a:pt x="234" y="84"/>
                    </a:lnTo>
                    <a:cubicBezTo>
                      <a:pt x="155" y="63"/>
                      <a:pt x="77" y="35"/>
                      <a:pt x="1" y="1"/>
                    </a:cubicBezTo>
                    <a:close/>
                    <a:moveTo>
                      <a:pt x="234" y="84"/>
                    </a:moveTo>
                    <a:cubicBezTo>
                      <a:pt x="359" y="118"/>
                      <a:pt x="486" y="134"/>
                      <a:pt x="614" y="134"/>
                    </a:cubicBezTo>
                    <a:cubicBezTo>
                      <a:pt x="614" y="134"/>
                      <a:pt x="615" y="134"/>
                      <a:pt x="616" y="134"/>
                    </a:cubicBezTo>
                    <a:lnTo>
                      <a:pt x="616" y="134"/>
                    </a:lnTo>
                    <a:cubicBezTo>
                      <a:pt x="524" y="134"/>
                      <a:pt x="436" y="124"/>
                      <a:pt x="348" y="106"/>
                    </a:cubicBezTo>
                    <a:cubicBezTo>
                      <a:pt x="310" y="101"/>
                      <a:pt x="271" y="94"/>
                      <a:pt x="234" y="84"/>
                    </a:cubicBezTo>
                    <a:close/>
                    <a:moveTo>
                      <a:pt x="998" y="83"/>
                    </a:moveTo>
                    <a:cubicBezTo>
                      <a:pt x="872" y="117"/>
                      <a:pt x="744" y="134"/>
                      <a:pt x="616" y="134"/>
                    </a:cubicBezTo>
                    <a:lnTo>
                      <a:pt x="616" y="134"/>
                    </a:lnTo>
                    <a:cubicBezTo>
                      <a:pt x="616" y="134"/>
                      <a:pt x="617" y="134"/>
                      <a:pt x="617" y="134"/>
                    </a:cubicBezTo>
                    <a:cubicBezTo>
                      <a:pt x="746" y="134"/>
                      <a:pt x="872" y="117"/>
                      <a:pt x="998" y="83"/>
                    </a:cubicBezTo>
                    <a:close/>
                  </a:path>
                </a:pathLst>
              </a:custGeom>
              <a:solidFill>
                <a:srgbClr val="CFC3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1870894" y="3345767"/>
                <a:ext cx="1441959" cy="840262"/>
              </a:xfrm>
              <a:custGeom>
                <a:rect b="b" l="l" r="r" t="t"/>
                <a:pathLst>
                  <a:path extrusionOk="0" h="7467" w="12814">
                    <a:moveTo>
                      <a:pt x="790" y="1"/>
                    </a:moveTo>
                    <a:cubicBezTo>
                      <a:pt x="552" y="430"/>
                      <a:pt x="283" y="832"/>
                      <a:pt x="0" y="1192"/>
                    </a:cubicBezTo>
                    <a:cubicBezTo>
                      <a:pt x="88" y="1210"/>
                      <a:pt x="177" y="1220"/>
                      <a:pt x="269" y="1220"/>
                    </a:cubicBezTo>
                    <a:cubicBezTo>
                      <a:pt x="398" y="1220"/>
                      <a:pt x="524" y="1203"/>
                      <a:pt x="651" y="1169"/>
                    </a:cubicBezTo>
                    <a:cubicBezTo>
                      <a:pt x="763" y="1138"/>
                      <a:pt x="876" y="1098"/>
                      <a:pt x="978" y="1040"/>
                    </a:cubicBezTo>
                    <a:cubicBezTo>
                      <a:pt x="981" y="1040"/>
                      <a:pt x="984" y="1036"/>
                      <a:pt x="988" y="1036"/>
                    </a:cubicBezTo>
                    <a:lnTo>
                      <a:pt x="1008" y="1046"/>
                    </a:lnTo>
                    <a:cubicBezTo>
                      <a:pt x="1011" y="1036"/>
                      <a:pt x="1019" y="1022"/>
                      <a:pt x="1025" y="1013"/>
                    </a:cubicBezTo>
                    <a:lnTo>
                      <a:pt x="1400" y="345"/>
                    </a:lnTo>
                    <a:lnTo>
                      <a:pt x="790" y="1"/>
                    </a:lnTo>
                    <a:close/>
                    <a:moveTo>
                      <a:pt x="1767" y="549"/>
                    </a:moveTo>
                    <a:lnTo>
                      <a:pt x="1393" y="1220"/>
                    </a:lnTo>
                    <a:cubicBezTo>
                      <a:pt x="1387" y="1230"/>
                      <a:pt x="1379" y="1241"/>
                      <a:pt x="1373" y="1250"/>
                    </a:cubicBezTo>
                    <a:lnTo>
                      <a:pt x="3410" y="2392"/>
                    </a:lnTo>
                    <a:lnTo>
                      <a:pt x="9520" y="6339"/>
                    </a:lnTo>
                    <a:cubicBezTo>
                      <a:pt x="9523" y="6298"/>
                      <a:pt x="9533" y="6257"/>
                      <a:pt x="9554" y="6220"/>
                    </a:cubicBezTo>
                    <a:lnTo>
                      <a:pt x="10109" y="5229"/>
                    </a:lnTo>
                    <a:lnTo>
                      <a:pt x="1767" y="549"/>
                    </a:lnTo>
                    <a:close/>
                    <a:moveTo>
                      <a:pt x="10657" y="5536"/>
                    </a:moveTo>
                    <a:lnTo>
                      <a:pt x="10102" y="6526"/>
                    </a:lnTo>
                    <a:cubicBezTo>
                      <a:pt x="10075" y="6578"/>
                      <a:pt x="10031" y="6615"/>
                      <a:pt x="9983" y="6639"/>
                    </a:cubicBezTo>
                    <a:lnTo>
                      <a:pt x="11107" y="7364"/>
                    </a:lnTo>
                    <a:cubicBezTo>
                      <a:pt x="11107" y="7364"/>
                      <a:pt x="11325" y="7426"/>
                      <a:pt x="11601" y="7453"/>
                    </a:cubicBezTo>
                    <a:cubicBezTo>
                      <a:pt x="11676" y="7463"/>
                      <a:pt x="11754" y="7466"/>
                      <a:pt x="11833" y="7466"/>
                    </a:cubicBezTo>
                    <a:lnTo>
                      <a:pt x="11887" y="7466"/>
                    </a:lnTo>
                    <a:cubicBezTo>
                      <a:pt x="12173" y="7457"/>
                      <a:pt x="12456" y="7385"/>
                      <a:pt x="12582" y="7153"/>
                    </a:cubicBezTo>
                    <a:lnTo>
                      <a:pt x="12814" y="6745"/>
                    </a:lnTo>
                    <a:lnTo>
                      <a:pt x="10657" y="553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1926372" y="3172921"/>
                <a:ext cx="101727" cy="172959"/>
              </a:xfrm>
              <a:custGeom>
                <a:rect b="b" l="l" r="r" t="t"/>
                <a:pathLst>
                  <a:path extrusionOk="0" h="1537" w="904">
                    <a:moveTo>
                      <a:pt x="634" y="1"/>
                    </a:moveTo>
                    <a:cubicBezTo>
                      <a:pt x="471" y="440"/>
                      <a:pt x="270" y="886"/>
                      <a:pt x="25" y="1326"/>
                    </a:cubicBezTo>
                    <a:cubicBezTo>
                      <a:pt x="25" y="1326"/>
                      <a:pt x="25" y="1329"/>
                      <a:pt x="21" y="1329"/>
                    </a:cubicBezTo>
                    <a:cubicBezTo>
                      <a:pt x="21" y="1332"/>
                      <a:pt x="21" y="1335"/>
                      <a:pt x="18" y="1335"/>
                    </a:cubicBezTo>
                    <a:cubicBezTo>
                      <a:pt x="18" y="1339"/>
                      <a:pt x="18" y="1339"/>
                      <a:pt x="15" y="1343"/>
                    </a:cubicBezTo>
                    <a:lnTo>
                      <a:pt x="15" y="1346"/>
                    </a:lnTo>
                    <a:cubicBezTo>
                      <a:pt x="11" y="1349"/>
                      <a:pt x="11" y="1353"/>
                      <a:pt x="7" y="1356"/>
                    </a:cubicBezTo>
                    <a:lnTo>
                      <a:pt x="7" y="1359"/>
                    </a:lnTo>
                    <a:cubicBezTo>
                      <a:pt x="4" y="1363"/>
                      <a:pt x="1" y="1367"/>
                      <a:pt x="1" y="1370"/>
                    </a:cubicBezTo>
                    <a:lnTo>
                      <a:pt x="297" y="1537"/>
                    </a:lnTo>
                    <a:cubicBezTo>
                      <a:pt x="539" y="1107"/>
                      <a:pt x="743" y="672"/>
                      <a:pt x="903" y="239"/>
                    </a:cubicBezTo>
                    <a:cubicBezTo>
                      <a:pt x="825" y="147"/>
                      <a:pt x="737" y="68"/>
                      <a:pt x="634" y="1"/>
                    </a:cubicBezTo>
                    <a:close/>
                  </a:path>
                </a:pathLst>
              </a:custGeom>
              <a:solidFill>
                <a:srgbClr val="201F2F">
                  <a:alpha val="160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1831734" y="3326974"/>
                <a:ext cx="128059" cy="153041"/>
              </a:xfrm>
              <a:custGeom>
                <a:rect b="b" l="l" r="r" t="t"/>
                <a:pathLst>
                  <a:path extrusionOk="0" h="1360" w="1138">
                    <a:moveTo>
                      <a:pt x="842" y="1"/>
                    </a:moveTo>
                    <a:cubicBezTo>
                      <a:pt x="839" y="4"/>
                      <a:pt x="839" y="7"/>
                      <a:pt x="835" y="11"/>
                    </a:cubicBezTo>
                    <a:cubicBezTo>
                      <a:pt x="835" y="15"/>
                      <a:pt x="835" y="15"/>
                      <a:pt x="831" y="15"/>
                    </a:cubicBezTo>
                    <a:cubicBezTo>
                      <a:pt x="831" y="18"/>
                      <a:pt x="828" y="21"/>
                      <a:pt x="828" y="25"/>
                    </a:cubicBezTo>
                    <a:cubicBezTo>
                      <a:pt x="828" y="25"/>
                      <a:pt x="828" y="28"/>
                      <a:pt x="825" y="28"/>
                    </a:cubicBezTo>
                    <a:cubicBezTo>
                      <a:pt x="825" y="31"/>
                      <a:pt x="825" y="31"/>
                      <a:pt x="821" y="35"/>
                    </a:cubicBezTo>
                    <a:cubicBezTo>
                      <a:pt x="821" y="38"/>
                      <a:pt x="821" y="38"/>
                      <a:pt x="818" y="38"/>
                    </a:cubicBezTo>
                    <a:cubicBezTo>
                      <a:pt x="818" y="42"/>
                      <a:pt x="815" y="45"/>
                      <a:pt x="815" y="48"/>
                    </a:cubicBezTo>
                    <a:lnTo>
                      <a:pt x="815" y="52"/>
                    </a:lnTo>
                    <a:cubicBezTo>
                      <a:pt x="811" y="56"/>
                      <a:pt x="808" y="59"/>
                      <a:pt x="808" y="62"/>
                    </a:cubicBezTo>
                    <a:cubicBezTo>
                      <a:pt x="808" y="62"/>
                      <a:pt x="804" y="62"/>
                      <a:pt x="804" y="65"/>
                    </a:cubicBezTo>
                    <a:cubicBezTo>
                      <a:pt x="804" y="69"/>
                      <a:pt x="801" y="72"/>
                      <a:pt x="801" y="72"/>
                    </a:cubicBezTo>
                    <a:cubicBezTo>
                      <a:pt x="801" y="76"/>
                      <a:pt x="798" y="76"/>
                      <a:pt x="798" y="76"/>
                    </a:cubicBezTo>
                    <a:cubicBezTo>
                      <a:pt x="798" y="79"/>
                      <a:pt x="794" y="83"/>
                      <a:pt x="794" y="86"/>
                    </a:cubicBezTo>
                    <a:cubicBezTo>
                      <a:pt x="794" y="86"/>
                      <a:pt x="790" y="86"/>
                      <a:pt x="790" y="89"/>
                    </a:cubicBezTo>
                    <a:cubicBezTo>
                      <a:pt x="790" y="92"/>
                      <a:pt x="787" y="96"/>
                      <a:pt x="784" y="100"/>
                    </a:cubicBezTo>
                    <a:cubicBezTo>
                      <a:pt x="777" y="113"/>
                      <a:pt x="770" y="123"/>
                      <a:pt x="763" y="137"/>
                    </a:cubicBezTo>
                    <a:cubicBezTo>
                      <a:pt x="529" y="539"/>
                      <a:pt x="273" y="914"/>
                      <a:pt x="1" y="1254"/>
                    </a:cubicBezTo>
                    <a:cubicBezTo>
                      <a:pt x="113" y="1305"/>
                      <a:pt x="229" y="1343"/>
                      <a:pt x="348" y="1359"/>
                    </a:cubicBezTo>
                    <a:cubicBezTo>
                      <a:pt x="631" y="999"/>
                      <a:pt x="900" y="597"/>
                      <a:pt x="1138" y="168"/>
                    </a:cubicBezTo>
                    <a:lnTo>
                      <a:pt x="842" y="1"/>
                    </a:lnTo>
                    <a:close/>
                  </a:path>
                </a:pathLst>
              </a:custGeom>
              <a:solidFill>
                <a:srgbClr val="201F2F">
                  <a:alpha val="160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1104677" y="2550858"/>
                <a:ext cx="949866" cy="1163335"/>
              </a:xfrm>
              <a:custGeom>
                <a:rect b="b" l="l" r="r" t="t"/>
                <a:pathLst>
                  <a:path extrusionOk="0" h="10338" w="8441">
                    <a:moveTo>
                      <a:pt x="4806" y="0"/>
                    </a:moveTo>
                    <a:cubicBezTo>
                      <a:pt x="4415" y="140"/>
                      <a:pt x="4016" y="352"/>
                      <a:pt x="3628" y="621"/>
                    </a:cubicBezTo>
                    <a:cubicBezTo>
                      <a:pt x="3505" y="699"/>
                      <a:pt x="3386" y="791"/>
                      <a:pt x="3266" y="883"/>
                    </a:cubicBezTo>
                    <a:cubicBezTo>
                      <a:pt x="2477" y="1509"/>
                      <a:pt x="1730" y="2381"/>
                      <a:pt x="1138" y="3441"/>
                    </a:cubicBezTo>
                    <a:cubicBezTo>
                      <a:pt x="545" y="4500"/>
                      <a:pt x="188" y="5593"/>
                      <a:pt x="68" y="6595"/>
                    </a:cubicBezTo>
                    <a:cubicBezTo>
                      <a:pt x="48" y="6741"/>
                      <a:pt x="34" y="6887"/>
                      <a:pt x="28" y="7034"/>
                    </a:cubicBezTo>
                    <a:cubicBezTo>
                      <a:pt x="1" y="7508"/>
                      <a:pt x="31" y="7957"/>
                      <a:pt x="116" y="8363"/>
                    </a:cubicBezTo>
                    <a:lnTo>
                      <a:pt x="3634" y="10338"/>
                    </a:lnTo>
                    <a:cubicBezTo>
                      <a:pt x="4026" y="10198"/>
                      <a:pt x="4425" y="9987"/>
                      <a:pt x="4813" y="9718"/>
                    </a:cubicBezTo>
                    <a:cubicBezTo>
                      <a:pt x="4936" y="9636"/>
                      <a:pt x="5052" y="9551"/>
                      <a:pt x="5171" y="9456"/>
                    </a:cubicBezTo>
                    <a:cubicBezTo>
                      <a:pt x="5961" y="8829"/>
                      <a:pt x="6707" y="7957"/>
                      <a:pt x="7303" y="6898"/>
                    </a:cubicBezTo>
                    <a:cubicBezTo>
                      <a:pt x="7896" y="5838"/>
                      <a:pt x="8253" y="4749"/>
                      <a:pt x="8372" y="3747"/>
                    </a:cubicBezTo>
                    <a:cubicBezTo>
                      <a:pt x="8393" y="3597"/>
                      <a:pt x="8406" y="3451"/>
                      <a:pt x="8413" y="3304"/>
                    </a:cubicBezTo>
                    <a:cubicBezTo>
                      <a:pt x="8441" y="2831"/>
                      <a:pt x="8410" y="2381"/>
                      <a:pt x="8325" y="1976"/>
                    </a:cubicBezTo>
                    <a:lnTo>
                      <a:pt x="48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1107716" y="3292878"/>
                <a:ext cx="578404" cy="351994"/>
              </a:xfrm>
              <a:custGeom>
                <a:rect b="b" l="l" r="r" t="t"/>
                <a:pathLst>
                  <a:path extrusionOk="0" h="3128" w="5140">
                    <a:moveTo>
                      <a:pt x="38" y="1"/>
                    </a:moveTo>
                    <a:cubicBezTo>
                      <a:pt x="18" y="150"/>
                      <a:pt x="4" y="297"/>
                      <a:pt x="1" y="444"/>
                    </a:cubicBezTo>
                    <a:lnTo>
                      <a:pt x="4786" y="3127"/>
                    </a:lnTo>
                    <a:cubicBezTo>
                      <a:pt x="4905" y="3046"/>
                      <a:pt x="5025" y="2961"/>
                      <a:pt x="5140" y="2865"/>
                    </a:cubicBezTo>
                    <a:lnTo>
                      <a:pt x="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1472200" y="2620964"/>
                <a:ext cx="578854" cy="351994"/>
              </a:xfrm>
              <a:custGeom>
                <a:rect b="b" l="l" r="r" t="t"/>
                <a:pathLst>
                  <a:path extrusionOk="0" h="3128" w="5144">
                    <a:moveTo>
                      <a:pt x="358" y="1"/>
                    </a:moveTo>
                    <a:cubicBezTo>
                      <a:pt x="239" y="79"/>
                      <a:pt x="120" y="171"/>
                      <a:pt x="0" y="263"/>
                    </a:cubicBezTo>
                    <a:lnTo>
                      <a:pt x="5106" y="3128"/>
                    </a:lnTo>
                    <a:cubicBezTo>
                      <a:pt x="5123" y="2978"/>
                      <a:pt x="5137" y="2828"/>
                      <a:pt x="5144" y="2685"/>
                    </a:cubicBezTo>
                    <a:lnTo>
                      <a:pt x="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1686007" y="3467974"/>
                <a:ext cx="145839" cy="147302"/>
              </a:xfrm>
              <a:custGeom>
                <a:rect b="b" l="l" r="r" t="t"/>
                <a:pathLst>
                  <a:path extrusionOk="0" h="1309" w="1296">
                    <a:moveTo>
                      <a:pt x="1296" y="1"/>
                    </a:moveTo>
                    <a:cubicBezTo>
                      <a:pt x="940" y="451"/>
                      <a:pt x="555" y="847"/>
                      <a:pt x="159" y="1180"/>
                    </a:cubicBezTo>
                    <a:lnTo>
                      <a:pt x="159" y="1180"/>
                    </a:lnTo>
                    <a:cubicBezTo>
                      <a:pt x="556" y="846"/>
                      <a:pt x="940" y="452"/>
                      <a:pt x="1296" y="1"/>
                    </a:cubicBezTo>
                    <a:close/>
                    <a:moveTo>
                      <a:pt x="159" y="1180"/>
                    </a:moveTo>
                    <a:lnTo>
                      <a:pt x="159" y="1180"/>
                    </a:lnTo>
                    <a:cubicBezTo>
                      <a:pt x="114" y="1218"/>
                      <a:pt x="69" y="1255"/>
                      <a:pt x="23" y="1291"/>
                    </a:cubicBezTo>
                    <a:lnTo>
                      <a:pt x="23" y="1291"/>
                    </a:lnTo>
                    <a:cubicBezTo>
                      <a:pt x="69" y="1255"/>
                      <a:pt x="114" y="1218"/>
                      <a:pt x="159" y="1180"/>
                    </a:cubicBezTo>
                    <a:close/>
                    <a:moveTo>
                      <a:pt x="23" y="1291"/>
                    </a:moveTo>
                    <a:cubicBezTo>
                      <a:pt x="17" y="1296"/>
                      <a:pt x="11" y="1301"/>
                      <a:pt x="5" y="1306"/>
                    </a:cubicBezTo>
                    <a:cubicBezTo>
                      <a:pt x="1" y="1306"/>
                      <a:pt x="1" y="1306"/>
                      <a:pt x="1" y="1309"/>
                    </a:cubicBezTo>
                    <a:cubicBezTo>
                      <a:pt x="8" y="1303"/>
                      <a:pt x="16" y="1297"/>
                      <a:pt x="23" y="1291"/>
                    </a:cubicBezTo>
                    <a:close/>
                  </a:path>
                </a:pathLst>
              </a:custGeom>
              <a:solidFill>
                <a:srgbClr val="F4D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1831734" y="3467974"/>
                <a:ext cx="113" cy="113"/>
              </a:xfrm>
              <a:custGeom>
                <a:rect b="b" l="l" r="r" t="t"/>
                <a:pathLst>
                  <a:path extrusionOk="0" h="1" w="1">
                    <a:moveTo>
                      <a:pt x="1" y="1"/>
                    </a:moveTo>
                    <a:lnTo>
                      <a:pt x="1" y="1"/>
                    </a:lnTo>
                    <a:lnTo>
                      <a:pt x="1" y="1"/>
                    </a:lnTo>
                    <a:lnTo>
                      <a:pt x="1" y="1"/>
                    </a:lnTo>
                    <a:close/>
                  </a:path>
                </a:pathLst>
              </a:custGeom>
              <a:solidFill>
                <a:srgbClr val="C7A1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a:off x="1926372" y="3322023"/>
                <a:ext cx="2813" cy="5064"/>
              </a:xfrm>
              <a:custGeom>
                <a:rect b="b" l="l" r="r" t="t"/>
                <a:pathLst>
                  <a:path extrusionOk="0" h="45" w="25">
                    <a:moveTo>
                      <a:pt x="1" y="45"/>
                    </a:moveTo>
                    <a:lnTo>
                      <a:pt x="1" y="45"/>
                    </a:lnTo>
                    <a:lnTo>
                      <a:pt x="1" y="45"/>
                    </a:lnTo>
                    <a:lnTo>
                      <a:pt x="1" y="45"/>
                    </a:lnTo>
                    <a:close/>
                    <a:moveTo>
                      <a:pt x="7" y="34"/>
                    </a:moveTo>
                    <a:cubicBezTo>
                      <a:pt x="4" y="38"/>
                      <a:pt x="1" y="42"/>
                      <a:pt x="1" y="45"/>
                    </a:cubicBezTo>
                    <a:cubicBezTo>
                      <a:pt x="1" y="42"/>
                      <a:pt x="4" y="38"/>
                      <a:pt x="7" y="34"/>
                    </a:cubicBezTo>
                    <a:close/>
                    <a:moveTo>
                      <a:pt x="15" y="21"/>
                    </a:moveTo>
                    <a:cubicBezTo>
                      <a:pt x="11" y="24"/>
                      <a:pt x="11" y="28"/>
                      <a:pt x="7" y="31"/>
                    </a:cubicBezTo>
                    <a:cubicBezTo>
                      <a:pt x="11" y="28"/>
                      <a:pt x="11" y="24"/>
                      <a:pt x="15" y="21"/>
                    </a:cubicBezTo>
                    <a:close/>
                    <a:moveTo>
                      <a:pt x="18" y="10"/>
                    </a:moveTo>
                    <a:cubicBezTo>
                      <a:pt x="18" y="14"/>
                      <a:pt x="18" y="14"/>
                      <a:pt x="15" y="18"/>
                    </a:cubicBezTo>
                    <a:cubicBezTo>
                      <a:pt x="18" y="14"/>
                      <a:pt x="18" y="14"/>
                      <a:pt x="18" y="10"/>
                    </a:cubicBezTo>
                    <a:close/>
                    <a:moveTo>
                      <a:pt x="25" y="1"/>
                    </a:moveTo>
                    <a:cubicBezTo>
                      <a:pt x="25" y="1"/>
                      <a:pt x="25" y="4"/>
                      <a:pt x="21" y="4"/>
                    </a:cubicBezTo>
                    <a:cubicBezTo>
                      <a:pt x="25" y="4"/>
                      <a:pt x="25" y="1"/>
                      <a:pt x="25" y="1"/>
                    </a:cubicBezTo>
                    <a:close/>
                  </a:path>
                </a:pathLst>
              </a:custGeom>
              <a:solidFill>
                <a:srgbClr val="4A23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1831734" y="3326974"/>
                <a:ext cx="94750" cy="141113"/>
              </a:xfrm>
              <a:custGeom>
                <a:rect b="b" l="l" r="r" t="t"/>
                <a:pathLst>
                  <a:path extrusionOk="0" h="1254" w="842">
                    <a:moveTo>
                      <a:pt x="763" y="137"/>
                    </a:moveTo>
                    <a:cubicBezTo>
                      <a:pt x="529" y="539"/>
                      <a:pt x="273" y="914"/>
                      <a:pt x="1" y="1254"/>
                    </a:cubicBezTo>
                    <a:lnTo>
                      <a:pt x="1" y="1254"/>
                    </a:lnTo>
                    <a:cubicBezTo>
                      <a:pt x="273" y="914"/>
                      <a:pt x="529" y="539"/>
                      <a:pt x="763" y="137"/>
                    </a:cubicBezTo>
                    <a:close/>
                    <a:moveTo>
                      <a:pt x="784" y="100"/>
                    </a:moveTo>
                    <a:cubicBezTo>
                      <a:pt x="777" y="113"/>
                      <a:pt x="770" y="123"/>
                      <a:pt x="763" y="137"/>
                    </a:cubicBezTo>
                    <a:cubicBezTo>
                      <a:pt x="770" y="123"/>
                      <a:pt x="777" y="113"/>
                      <a:pt x="784" y="100"/>
                    </a:cubicBezTo>
                    <a:close/>
                    <a:moveTo>
                      <a:pt x="790" y="89"/>
                    </a:moveTo>
                    <a:cubicBezTo>
                      <a:pt x="790" y="92"/>
                      <a:pt x="787" y="96"/>
                      <a:pt x="784" y="100"/>
                    </a:cubicBezTo>
                    <a:cubicBezTo>
                      <a:pt x="787" y="96"/>
                      <a:pt x="790" y="92"/>
                      <a:pt x="790" y="89"/>
                    </a:cubicBezTo>
                    <a:close/>
                    <a:moveTo>
                      <a:pt x="798" y="76"/>
                    </a:moveTo>
                    <a:cubicBezTo>
                      <a:pt x="798" y="79"/>
                      <a:pt x="794" y="83"/>
                      <a:pt x="794" y="86"/>
                    </a:cubicBezTo>
                    <a:cubicBezTo>
                      <a:pt x="794" y="83"/>
                      <a:pt x="798" y="79"/>
                      <a:pt x="798" y="76"/>
                    </a:cubicBezTo>
                    <a:close/>
                    <a:moveTo>
                      <a:pt x="804" y="65"/>
                    </a:moveTo>
                    <a:cubicBezTo>
                      <a:pt x="804" y="69"/>
                      <a:pt x="801" y="72"/>
                      <a:pt x="801" y="72"/>
                    </a:cubicBezTo>
                    <a:cubicBezTo>
                      <a:pt x="801" y="72"/>
                      <a:pt x="804" y="69"/>
                      <a:pt x="804" y="65"/>
                    </a:cubicBezTo>
                    <a:close/>
                    <a:moveTo>
                      <a:pt x="815" y="52"/>
                    </a:moveTo>
                    <a:cubicBezTo>
                      <a:pt x="811" y="56"/>
                      <a:pt x="808" y="59"/>
                      <a:pt x="808" y="62"/>
                    </a:cubicBezTo>
                    <a:cubicBezTo>
                      <a:pt x="808" y="59"/>
                      <a:pt x="811" y="56"/>
                      <a:pt x="815" y="52"/>
                    </a:cubicBezTo>
                    <a:close/>
                    <a:moveTo>
                      <a:pt x="818" y="38"/>
                    </a:moveTo>
                    <a:cubicBezTo>
                      <a:pt x="818" y="42"/>
                      <a:pt x="815" y="45"/>
                      <a:pt x="815" y="48"/>
                    </a:cubicBezTo>
                    <a:cubicBezTo>
                      <a:pt x="815" y="45"/>
                      <a:pt x="818" y="42"/>
                      <a:pt x="818" y="38"/>
                    </a:cubicBezTo>
                    <a:close/>
                    <a:moveTo>
                      <a:pt x="825" y="28"/>
                    </a:moveTo>
                    <a:cubicBezTo>
                      <a:pt x="825" y="31"/>
                      <a:pt x="825" y="31"/>
                      <a:pt x="821" y="35"/>
                    </a:cubicBezTo>
                    <a:cubicBezTo>
                      <a:pt x="825" y="31"/>
                      <a:pt x="825" y="31"/>
                      <a:pt x="825" y="28"/>
                    </a:cubicBezTo>
                    <a:close/>
                    <a:moveTo>
                      <a:pt x="831" y="15"/>
                    </a:moveTo>
                    <a:cubicBezTo>
                      <a:pt x="831" y="18"/>
                      <a:pt x="828" y="21"/>
                      <a:pt x="828" y="25"/>
                    </a:cubicBezTo>
                    <a:cubicBezTo>
                      <a:pt x="828" y="21"/>
                      <a:pt x="831" y="18"/>
                      <a:pt x="831" y="15"/>
                    </a:cubicBezTo>
                    <a:close/>
                    <a:moveTo>
                      <a:pt x="842" y="1"/>
                    </a:moveTo>
                    <a:cubicBezTo>
                      <a:pt x="839" y="4"/>
                      <a:pt x="839" y="7"/>
                      <a:pt x="835" y="11"/>
                    </a:cubicBezTo>
                    <a:cubicBezTo>
                      <a:pt x="839" y="7"/>
                      <a:pt x="839" y="4"/>
                      <a:pt x="842" y="1"/>
                    </a:cubicBezTo>
                    <a:close/>
                  </a:path>
                </a:pathLst>
              </a:custGeom>
              <a:solidFill>
                <a:srgbClr val="3C1B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1349880" y="2722916"/>
                <a:ext cx="709614" cy="959093"/>
              </a:xfrm>
              <a:custGeom>
                <a:rect b="b" l="l" r="r" t="t"/>
                <a:pathLst>
                  <a:path extrusionOk="0" h="8523" w="6306">
                    <a:moveTo>
                      <a:pt x="4082" y="1"/>
                    </a:moveTo>
                    <a:lnTo>
                      <a:pt x="3836" y="437"/>
                    </a:lnTo>
                    <a:lnTo>
                      <a:pt x="6231" y="1779"/>
                    </a:lnTo>
                    <a:cubicBezTo>
                      <a:pt x="6224" y="1922"/>
                      <a:pt x="6210" y="2072"/>
                      <a:pt x="6193" y="2222"/>
                    </a:cubicBezTo>
                    <a:lnTo>
                      <a:pt x="3639" y="791"/>
                    </a:lnTo>
                    <a:lnTo>
                      <a:pt x="437" y="6496"/>
                    </a:lnTo>
                    <a:lnTo>
                      <a:pt x="2988" y="7930"/>
                    </a:lnTo>
                    <a:cubicBezTo>
                      <a:pt x="2988" y="7927"/>
                      <a:pt x="2988" y="7927"/>
                      <a:pt x="2992" y="7927"/>
                    </a:cubicBezTo>
                    <a:cubicBezTo>
                      <a:pt x="3442" y="7569"/>
                      <a:pt x="3881" y="7130"/>
                      <a:pt x="4283" y="6622"/>
                    </a:cubicBezTo>
                    <a:cubicBezTo>
                      <a:pt x="4555" y="6282"/>
                      <a:pt x="4811" y="5907"/>
                      <a:pt x="5045" y="5505"/>
                    </a:cubicBezTo>
                    <a:cubicBezTo>
                      <a:pt x="5052" y="5491"/>
                      <a:pt x="5059" y="5481"/>
                      <a:pt x="5066" y="5468"/>
                    </a:cubicBezTo>
                    <a:cubicBezTo>
                      <a:pt x="5069" y="5464"/>
                      <a:pt x="5072" y="5460"/>
                      <a:pt x="5072" y="5457"/>
                    </a:cubicBezTo>
                    <a:cubicBezTo>
                      <a:pt x="5072" y="5454"/>
                      <a:pt x="5076" y="5454"/>
                      <a:pt x="5076" y="5454"/>
                    </a:cubicBezTo>
                    <a:cubicBezTo>
                      <a:pt x="5076" y="5451"/>
                      <a:pt x="5080" y="5447"/>
                      <a:pt x="5080" y="5444"/>
                    </a:cubicBezTo>
                    <a:cubicBezTo>
                      <a:pt x="5080" y="5444"/>
                      <a:pt x="5083" y="5444"/>
                      <a:pt x="5083" y="5440"/>
                    </a:cubicBezTo>
                    <a:cubicBezTo>
                      <a:pt x="5083" y="5440"/>
                      <a:pt x="5086" y="5437"/>
                      <a:pt x="5086" y="5433"/>
                    </a:cubicBezTo>
                    <a:cubicBezTo>
                      <a:pt x="5086" y="5430"/>
                      <a:pt x="5090" y="5430"/>
                      <a:pt x="5090" y="5430"/>
                    </a:cubicBezTo>
                    <a:cubicBezTo>
                      <a:pt x="5090" y="5427"/>
                      <a:pt x="5093" y="5424"/>
                      <a:pt x="5097" y="5420"/>
                    </a:cubicBezTo>
                    <a:lnTo>
                      <a:pt x="5097" y="5416"/>
                    </a:lnTo>
                    <a:cubicBezTo>
                      <a:pt x="5097" y="5413"/>
                      <a:pt x="5100" y="5410"/>
                      <a:pt x="5100" y="5406"/>
                    </a:cubicBezTo>
                    <a:cubicBezTo>
                      <a:pt x="5103" y="5406"/>
                      <a:pt x="5103" y="5406"/>
                      <a:pt x="5103" y="5403"/>
                    </a:cubicBezTo>
                    <a:cubicBezTo>
                      <a:pt x="5107" y="5399"/>
                      <a:pt x="5107" y="5399"/>
                      <a:pt x="5107" y="5396"/>
                    </a:cubicBezTo>
                    <a:cubicBezTo>
                      <a:pt x="5110" y="5396"/>
                      <a:pt x="5110" y="5393"/>
                      <a:pt x="5110" y="5393"/>
                    </a:cubicBezTo>
                    <a:cubicBezTo>
                      <a:pt x="5110" y="5389"/>
                      <a:pt x="5113" y="5386"/>
                      <a:pt x="5113" y="5383"/>
                    </a:cubicBezTo>
                    <a:cubicBezTo>
                      <a:pt x="5117" y="5383"/>
                      <a:pt x="5117" y="5383"/>
                      <a:pt x="5117" y="5379"/>
                    </a:cubicBezTo>
                    <a:cubicBezTo>
                      <a:pt x="5121" y="5375"/>
                      <a:pt x="5121" y="5372"/>
                      <a:pt x="5124" y="5369"/>
                    </a:cubicBezTo>
                    <a:cubicBezTo>
                      <a:pt x="5124" y="5366"/>
                      <a:pt x="5127" y="5362"/>
                      <a:pt x="5130" y="5358"/>
                    </a:cubicBezTo>
                    <a:lnTo>
                      <a:pt x="5130" y="5355"/>
                    </a:lnTo>
                    <a:cubicBezTo>
                      <a:pt x="5134" y="5352"/>
                      <a:pt x="5134" y="5348"/>
                      <a:pt x="5138" y="5345"/>
                    </a:cubicBezTo>
                    <a:lnTo>
                      <a:pt x="5138" y="5342"/>
                    </a:lnTo>
                    <a:cubicBezTo>
                      <a:pt x="5141" y="5338"/>
                      <a:pt x="5141" y="5338"/>
                      <a:pt x="5141" y="5334"/>
                    </a:cubicBezTo>
                    <a:cubicBezTo>
                      <a:pt x="5144" y="5334"/>
                      <a:pt x="5144" y="5331"/>
                      <a:pt x="5144" y="5328"/>
                    </a:cubicBezTo>
                    <a:cubicBezTo>
                      <a:pt x="5148" y="5328"/>
                      <a:pt x="5148" y="5325"/>
                      <a:pt x="5148" y="5325"/>
                    </a:cubicBezTo>
                    <a:cubicBezTo>
                      <a:pt x="5948" y="3884"/>
                      <a:pt x="6306" y="2382"/>
                      <a:pt x="6234" y="1135"/>
                    </a:cubicBezTo>
                    <a:cubicBezTo>
                      <a:pt x="6146" y="1135"/>
                      <a:pt x="6064" y="1112"/>
                      <a:pt x="5985" y="1071"/>
                    </a:cubicBezTo>
                    <a:lnTo>
                      <a:pt x="4082" y="1"/>
                    </a:lnTo>
                    <a:close/>
                    <a:moveTo>
                      <a:pt x="240" y="6850"/>
                    </a:moveTo>
                    <a:lnTo>
                      <a:pt x="1" y="7276"/>
                    </a:lnTo>
                    <a:lnTo>
                      <a:pt x="1905" y="8346"/>
                    </a:lnTo>
                    <a:cubicBezTo>
                      <a:pt x="1980" y="8390"/>
                      <a:pt x="2045" y="8448"/>
                      <a:pt x="2093" y="8523"/>
                    </a:cubicBezTo>
                    <a:cubicBezTo>
                      <a:pt x="2273" y="8424"/>
                      <a:pt x="2453" y="8315"/>
                      <a:pt x="2631" y="8192"/>
                    </a:cubicBezTo>
                    <a:lnTo>
                      <a:pt x="240" y="685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1376775" y="3453908"/>
                <a:ext cx="309345" cy="190963"/>
              </a:xfrm>
              <a:custGeom>
                <a:rect b="b" l="l" r="r" t="t"/>
                <a:pathLst>
                  <a:path extrusionOk="0" h="1697" w="2749">
                    <a:moveTo>
                      <a:pt x="198" y="0"/>
                    </a:moveTo>
                    <a:lnTo>
                      <a:pt x="1" y="354"/>
                    </a:lnTo>
                    <a:lnTo>
                      <a:pt x="2392" y="1696"/>
                    </a:lnTo>
                    <a:cubicBezTo>
                      <a:pt x="2511" y="1615"/>
                      <a:pt x="2630" y="1526"/>
                      <a:pt x="2749" y="1434"/>
                    </a:cubicBezTo>
                    <a:lnTo>
                      <a:pt x="198" y="0"/>
                    </a:lnTo>
                    <a:close/>
                  </a:path>
                </a:pathLst>
              </a:custGeom>
              <a:solidFill>
                <a:srgbClr val="6525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1759265" y="2772091"/>
                <a:ext cx="291790" cy="200866"/>
              </a:xfrm>
              <a:custGeom>
                <a:rect b="b" l="l" r="r" t="t"/>
                <a:pathLst>
                  <a:path extrusionOk="0" h="1785" w="2593">
                    <a:moveTo>
                      <a:pt x="198" y="0"/>
                    </a:moveTo>
                    <a:lnTo>
                      <a:pt x="1" y="354"/>
                    </a:lnTo>
                    <a:lnTo>
                      <a:pt x="2555" y="1785"/>
                    </a:lnTo>
                    <a:cubicBezTo>
                      <a:pt x="2572" y="1635"/>
                      <a:pt x="2586" y="1485"/>
                      <a:pt x="2593" y="1342"/>
                    </a:cubicBezTo>
                    <a:lnTo>
                      <a:pt x="198" y="0"/>
                    </a:lnTo>
                    <a:close/>
                  </a:path>
                </a:pathLst>
              </a:custGeom>
              <a:solidFill>
                <a:srgbClr val="6525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1016116" y="3414072"/>
                <a:ext cx="583468" cy="405896"/>
              </a:xfrm>
              <a:custGeom>
                <a:rect b="b" l="l" r="r" t="t"/>
                <a:pathLst>
                  <a:path extrusionOk="0" h="3607" w="5185">
                    <a:moveTo>
                      <a:pt x="795" y="0"/>
                    </a:moveTo>
                    <a:cubicBezTo>
                      <a:pt x="547" y="0"/>
                      <a:pt x="285" y="158"/>
                      <a:pt x="134" y="426"/>
                    </a:cubicBezTo>
                    <a:cubicBezTo>
                      <a:pt x="31" y="610"/>
                      <a:pt x="0" y="810"/>
                      <a:pt x="31" y="988"/>
                    </a:cubicBezTo>
                    <a:cubicBezTo>
                      <a:pt x="65" y="1165"/>
                      <a:pt x="161" y="1318"/>
                      <a:pt x="313" y="1403"/>
                    </a:cubicBezTo>
                    <a:lnTo>
                      <a:pt x="4122" y="3539"/>
                    </a:lnTo>
                    <a:cubicBezTo>
                      <a:pt x="4204" y="3585"/>
                      <a:pt x="4295" y="3607"/>
                      <a:pt x="4387" y="3607"/>
                    </a:cubicBezTo>
                    <a:cubicBezTo>
                      <a:pt x="4636" y="3607"/>
                      <a:pt x="4899" y="3449"/>
                      <a:pt x="5048" y="3181"/>
                    </a:cubicBezTo>
                    <a:cubicBezTo>
                      <a:pt x="5154" y="2997"/>
                      <a:pt x="5185" y="2797"/>
                      <a:pt x="5150" y="2619"/>
                    </a:cubicBezTo>
                    <a:cubicBezTo>
                      <a:pt x="5120" y="2442"/>
                      <a:pt x="5021" y="2289"/>
                      <a:pt x="4871" y="2204"/>
                    </a:cubicBezTo>
                    <a:lnTo>
                      <a:pt x="1060" y="68"/>
                    </a:lnTo>
                    <a:cubicBezTo>
                      <a:pt x="978" y="22"/>
                      <a:pt x="887" y="0"/>
                      <a:pt x="7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1347630" y="3540893"/>
                <a:ext cx="2363" cy="788"/>
              </a:xfrm>
              <a:custGeom>
                <a:rect b="b" l="l" r="r" t="t"/>
                <a:pathLst>
                  <a:path extrusionOk="0" h="7" w="21">
                    <a:moveTo>
                      <a:pt x="0" y="0"/>
                    </a:moveTo>
                    <a:lnTo>
                      <a:pt x="0" y="0"/>
                    </a:lnTo>
                    <a:lnTo>
                      <a:pt x="21" y="7"/>
                    </a:lnTo>
                    <a:lnTo>
                      <a:pt x="21" y="7"/>
                    </a:lnTo>
                    <a:close/>
                  </a:path>
                </a:pathLst>
              </a:custGeom>
              <a:solidFill>
                <a:srgbClr val="C392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1349880" y="3541568"/>
                <a:ext cx="235525" cy="140437"/>
              </a:xfrm>
              <a:custGeom>
                <a:rect b="b" l="l" r="r" t="t"/>
                <a:pathLst>
                  <a:path extrusionOk="0" h="1248" w="2093">
                    <a:moveTo>
                      <a:pt x="1" y="1"/>
                    </a:moveTo>
                    <a:lnTo>
                      <a:pt x="1" y="1"/>
                    </a:lnTo>
                    <a:lnTo>
                      <a:pt x="1905" y="1071"/>
                    </a:lnTo>
                    <a:cubicBezTo>
                      <a:pt x="1980" y="1115"/>
                      <a:pt x="2045" y="1173"/>
                      <a:pt x="2093" y="1248"/>
                    </a:cubicBezTo>
                    <a:lnTo>
                      <a:pt x="2093" y="1248"/>
                    </a:lnTo>
                    <a:cubicBezTo>
                      <a:pt x="2045" y="1173"/>
                      <a:pt x="1980" y="1115"/>
                      <a:pt x="1905" y="1071"/>
                    </a:cubicBezTo>
                    <a:close/>
                  </a:path>
                </a:pathLst>
              </a:custGeom>
              <a:solidFill>
                <a:srgbClr val="BB78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1263682" y="3540893"/>
                <a:ext cx="333651" cy="279074"/>
              </a:xfrm>
              <a:custGeom>
                <a:rect b="b" l="l" r="r" t="t"/>
                <a:pathLst>
                  <a:path extrusionOk="0" h="2480" w="2965">
                    <a:moveTo>
                      <a:pt x="746" y="0"/>
                    </a:moveTo>
                    <a:lnTo>
                      <a:pt x="1" y="1332"/>
                    </a:lnTo>
                    <a:lnTo>
                      <a:pt x="1922" y="2412"/>
                    </a:lnTo>
                    <a:cubicBezTo>
                      <a:pt x="2004" y="2456"/>
                      <a:pt x="2095" y="2480"/>
                      <a:pt x="2188" y="2480"/>
                    </a:cubicBezTo>
                    <a:cubicBezTo>
                      <a:pt x="2436" y="2480"/>
                      <a:pt x="2699" y="2324"/>
                      <a:pt x="2848" y="2054"/>
                    </a:cubicBezTo>
                    <a:cubicBezTo>
                      <a:pt x="2927" y="1918"/>
                      <a:pt x="2964" y="1772"/>
                      <a:pt x="2964" y="1632"/>
                    </a:cubicBezTo>
                    <a:cubicBezTo>
                      <a:pt x="2964" y="1584"/>
                      <a:pt x="2957" y="1536"/>
                      <a:pt x="2950" y="1492"/>
                    </a:cubicBezTo>
                    <a:cubicBezTo>
                      <a:pt x="2936" y="1404"/>
                      <a:pt x="2903" y="1322"/>
                      <a:pt x="2859" y="1254"/>
                    </a:cubicBezTo>
                    <a:cubicBezTo>
                      <a:pt x="2811" y="1179"/>
                      <a:pt x="2746" y="1121"/>
                      <a:pt x="2671" y="1077"/>
                    </a:cubicBezTo>
                    <a:lnTo>
                      <a:pt x="767" y="7"/>
                    </a:lnTo>
                    <a:lnTo>
                      <a:pt x="7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1559524" y="2445080"/>
                <a:ext cx="583581" cy="406008"/>
              </a:xfrm>
              <a:custGeom>
                <a:rect b="b" l="l" r="r" t="t"/>
                <a:pathLst>
                  <a:path extrusionOk="0" h="3608" w="5186">
                    <a:moveTo>
                      <a:pt x="795" y="0"/>
                    </a:moveTo>
                    <a:cubicBezTo>
                      <a:pt x="547" y="0"/>
                      <a:pt x="286" y="157"/>
                      <a:pt x="137" y="423"/>
                    </a:cubicBezTo>
                    <a:cubicBezTo>
                      <a:pt x="32" y="610"/>
                      <a:pt x="1" y="811"/>
                      <a:pt x="35" y="988"/>
                    </a:cubicBezTo>
                    <a:cubicBezTo>
                      <a:pt x="66" y="1165"/>
                      <a:pt x="164" y="1315"/>
                      <a:pt x="315" y="1400"/>
                    </a:cubicBezTo>
                    <a:lnTo>
                      <a:pt x="4122" y="3540"/>
                    </a:lnTo>
                    <a:cubicBezTo>
                      <a:pt x="4205" y="3586"/>
                      <a:pt x="4295" y="3608"/>
                      <a:pt x="4388" y="3608"/>
                    </a:cubicBezTo>
                    <a:cubicBezTo>
                      <a:pt x="4637" y="3608"/>
                      <a:pt x="4901" y="3450"/>
                      <a:pt x="5053" y="3182"/>
                    </a:cubicBezTo>
                    <a:cubicBezTo>
                      <a:pt x="5155" y="2998"/>
                      <a:pt x="5185" y="2797"/>
                      <a:pt x="5151" y="2620"/>
                    </a:cubicBezTo>
                    <a:cubicBezTo>
                      <a:pt x="5121" y="2443"/>
                      <a:pt x="5022" y="2289"/>
                      <a:pt x="4872" y="2204"/>
                    </a:cubicBezTo>
                    <a:lnTo>
                      <a:pt x="1064" y="69"/>
                    </a:lnTo>
                    <a:cubicBezTo>
                      <a:pt x="980" y="22"/>
                      <a:pt x="889" y="0"/>
                      <a:pt x="7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1807202" y="2721790"/>
                <a:ext cx="2026" cy="1238"/>
              </a:xfrm>
              <a:custGeom>
                <a:rect b="b" l="l" r="r" t="t"/>
                <a:pathLst>
                  <a:path extrusionOk="0" h="11" w="18">
                    <a:moveTo>
                      <a:pt x="0" y="1"/>
                    </a:moveTo>
                    <a:lnTo>
                      <a:pt x="0" y="1"/>
                    </a:lnTo>
                    <a:lnTo>
                      <a:pt x="18" y="11"/>
                    </a:lnTo>
                    <a:close/>
                  </a:path>
                </a:pathLst>
              </a:custGeom>
              <a:solidFill>
                <a:srgbClr val="C392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1980048" y="3297942"/>
                <a:ext cx="138412" cy="195915"/>
              </a:xfrm>
              <a:custGeom>
                <a:rect b="b" l="l" r="r" t="t"/>
                <a:pathLst>
                  <a:path extrusionOk="0" h="1741" w="1230">
                    <a:moveTo>
                      <a:pt x="980" y="0"/>
                    </a:moveTo>
                    <a:cubicBezTo>
                      <a:pt x="908" y="0"/>
                      <a:pt x="841" y="35"/>
                      <a:pt x="805" y="99"/>
                    </a:cubicBezTo>
                    <a:lnTo>
                      <a:pt x="55" y="1438"/>
                    </a:lnTo>
                    <a:cubicBezTo>
                      <a:pt x="0" y="1532"/>
                      <a:pt x="41" y="1655"/>
                      <a:pt x="143" y="1713"/>
                    </a:cubicBezTo>
                    <a:cubicBezTo>
                      <a:pt x="177" y="1732"/>
                      <a:pt x="215" y="1741"/>
                      <a:pt x="252" y="1741"/>
                    </a:cubicBezTo>
                    <a:cubicBezTo>
                      <a:pt x="322" y="1741"/>
                      <a:pt x="389" y="1708"/>
                      <a:pt x="423" y="1645"/>
                    </a:cubicBezTo>
                    <a:lnTo>
                      <a:pt x="1176" y="303"/>
                    </a:lnTo>
                    <a:cubicBezTo>
                      <a:pt x="1230" y="207"/>
                      <a:pt x="1186" y="85"/>
                      <a:pt x="1087" y="27"/>
                    </a:cubicBezTo>
                    <a:cubicBezTo>
                      <a:pt x="1053" y="9"/>
                      <a:pt x="1016" y="0"/>
                      <a:pt x="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1996140" y="3300980"/>
                <a:ext cx="118944" cy="192876"/>
              </a:xfrm>
              <a:custGeom>
                <a:rect b="b" l="l" r="r" t="t"/>
                <a:pathLst>
                  <a:path extrusionOk="0" h="1714" w="1057">
                    <a:moveTo>
                      <a:pt x="944" y="0"/>
                    </a:moveTo>
                    <a:lnTo>
                      <a:pt x="0" y="1686"/>
                    </a:lnTo>
                    <a:cubicBezTo>
                      <a:pt x="35" y="1703"/>
                      <a:pt x="72" y="1713"/>
                      <a:pt x="106" y="1713"/>
                    </a:cubicBezTo>
                    <a:cubicBezTo>
                      <a:pt x="178" y="1713"/>
                      <a:pt x="246" y="1680"/>
                      <a:pt x="280" y="1618"/>
                    </a:cubicBezTo>
                    <a:lnTo>
                      <a:pt x="1033" y="276"/>
                    </a:lnTo>
                    <a:cubicBezTo>
                      <a:pt x="1050" y="249"/>
                      <a:pt x="1057" y="218"/>
                      <a:pt x="1057" y="188"/>
                    </a:cubicBezTo>
                    <a:cubicBezTo>
                      <a:pt x="1057" y="116"/>
                      <a:pt x="1016" y="41"/>
                      <a:pt x="9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2937116" y="3806238"/>
                <a:ext cx="204805" cy="290102"/>
              </a:xfrm>
              <a:custGeom>
                <a:rect b="b" l="l" r="r" t="t"/>
                <a:pathLst>
                  <a:path extrusionOk="0" h="2578" w="1820">
                    <a:moveTo>
                      <a:pt x="1447" y="0"/>
                    </a:moveTo>
                    <a:cubicBezTo>
                      <a:pt x="1343" y="0"/>
                      <a:pt x="1244" y="51"/>
                      <a:pt x="1193" y="145"/>
                    </a:cubicBezTo>
                    <a:lnTo>
                      <a:pt x="79" y="2128"/>
                    </a:lnTo>
                    <a:cubicBezTo>
                      <a:pt x="0" y="2268"/>
                      <a:pt x="58" y="2452"/>
                      <a:pt x="212" y="2537"/>
                    </a:cubicBezTo>
                    <a:cubicBezTo>
                      <a:pt x="261" y="2564"/>
                      <a:pt x="316" y="2577"/>
                      <a:pt x="370" y="2577"/>
                    </a:cubicBezTo>
                    <a:cubicBezTo>
                      <a:pt x="474" y="2577"/>
                      <a:pt x="575" y="2527"/>
                      <a:pt x="627" y="2434"/>
                    </a:cubicBezTo>
                    <a:lnTo>
                      <a:pt x="1737" y="452"/>
                    </a:lnTo>
                    <a:cubicBezTo>
                      <a:pt x="1819" y="309"/>
                      <a:pt x="1758" y="125"/>
                      <a:pt x="1608" y="43"/>
                    </a:cubicBezTo>
                    <a:cubicBezTo>
                      <a:pt x="1557" y="14"/>
                      <a:pt x="1501" y="0"/>
                      <a:pt x="1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2960860" y="3811077"/>
                <a:ext cx="175997" cy="285264"/>
              </a:xfrm>
              <a:custGeom>
                <a:rect b="b" l="l" r="r" t="t"/>
                <a:pathLst>
                  <a:path extrusionOk="0" h="2535" w="1564">
                    <a:moveTo>
                      <a:pt x="1397" y="0"/>
                    </a:moveTo>
                    <a:lnTo>
                      <a:pt x="1" y="2494"/>
                    </a:lnTo>
                    <a:cubicBezTo>
                      <a:pt x="48" y="2521"/>
                      <a:pt x="106" y="2534"/>
                      <a:pt x="161" y="2534"/>
                    </a:cubicBezTo>
                    <a:cubicBezTo>
                      <a:pt x="263" y="2534"/>
                      <a:pt x="366" y="2484"/>
                      <a:pt x="416" y="2391"/>
                    </a:cubicBezTo>
                    <a:lnTo>
                      <a:pt x="1526" y="409"/>
                    </a:lnTo>
                    <a:cubicBezTo>
                      <a:pt x="1551" y="365"/>
                      <a:pt x="1564" y="321"/>
                      <a:pt x="1564" y="277"/>
                    </a:cubicBezTo>
                    <a:cubicBezTo>
                      <a:pt x="1564" y="168"/>
                      <a:pt x="1503" y="58"/>
                      <a:pt x="1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898410" y="3853613"/>
                <a:ext cx="930736" cy="172283"/>
              </a:xfrm>
              <a:custGeom>
                <a:rect b="b" l="l" r="r" t="t"/>
                <a:pathLst>
                  <a:path extrusionOk="0" h="1531" w="8271">
                    <a:moveTo>
                      <a:pt x="930" y="1"/>
                    </a:moveTo>
                    <a:cubicBezTo>
                      <a:pt x="419" y="1"/>
                      <a:pt x="1" y="345"/>
                      <a:pt x="1" y="763"/>
                    </a:cubicBezTo>
                    <a:cubicBezTo>
                      <a:pt x="1" y="975"/>
                      <a:pt x="106" y="1166"/>
                      <a:pt x="273" y="1305"/>
                    </a:cubicBezTo>
                    <a:cubicBezTo>
                      <a:pt x="444" y="1445"/>
                      <a:pt x="675" y="1530"/>
                      <a:pt x="930" y="1530"/>
                    </a:cubicBezTo>
                    <a:lnTo>
                      <a:pt x="7341" y="1530"/>
                    </a:lnTo>
                    <a:cubicBezTo>
                      <a:pt x="7852" y="1530"/>
                      <a:pt x="8271" y="1186"/>
                      <a:pt x="8271" y="763"/>
                    </a:cubicBezTo>
                    <a:cubicBezTo>
                      <a:pt x="8271" y="553"/>
                      <a:pt x="8165" y="362"/>
                      <a:pt x="7998" y="222"/>
                    </a:cubicBezTo>
                    <a:cubicBezTo>
                      <a:pt x="7831" y="86"/>
                      <a:pt x="7593" y="1"/>
                      <a:pt x="73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1360346" y="3853613"/>
                <a:ext cx="468800" cy="122433"/>
              </a:xfrm>
              <a:custGeom>
                <a:rect b="b" l="l" r="r" t="t"/>
                <a:pathLst>
                  <a:path extrusionOk="0" h="1088" w="4166">
                    <a:moveTo>
                      <a:pt x="0" y="1"/>
                    </a:moveTo>
                    <a:lnTo>
                      <a:pt x="0" y="1087"/>
                    </a:lnTo>
                    <a:lnTo>
                      <a:pt x="4080" y="1087"/>
                    </a:lnTo>
                    <a:cubicBezTo>
                      <a:pt x="4135" y="988"/>
                      <a:pt x="4166" y="880"/>
                      <a:pt x="4166" y="763"/>
                    </a:cubicBezTo>
                    <a:cubicBezTo>
                      <a:pt x="4166" y="553"/>
                      <a:pt x="4060" y="362"/>
                      <a:pt x="3893" y="222"/>
                    </a:cubicBezTo>
                    <a:cubicBezTo>
                      <a:pt x="3726" y="86"/>
                      <a:pt x="3488" y="1"/>
                      <a:pt x="3236" y="1"/>
                    </a:cubicBezTo>
                    <a:close/>
                  </a:path>
                </a:pathLst>
              </a:custGeom>
              <a:solidFill>
                <a:srgbClr val="201F2F">
                  <a:alpha val="160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815250" y="3975932"/>
                <a:ext cx="1097505" cy="210094"/>
              </a:xfrm>
              <a:custGeom>
                <a:rect b="b" l="l" r="r" t="t"/>
                <a:pathLst>
                  <a:path extrusionOk="0" h="1867" w="9753">
                    <a:moveTo>
                      <a:pt x="566" y="0"/>
                    </a:moveTo>
                    <a:cubicBezTo>
                      <a:pt x="253" y="0"/>
                      <a:pt x="1" y="256"/>
                      <a:pt x="1" y="566"/>
                    </a:cubicBezTo>
                    <a:lnTo>
                      <a:pt x="1" y="1866"/>
                    </a:lnTo>
                    <a:lnTo>
                      <a:pt x="9752" y="1866"/>
                    </a:lnTo>
                    <a:lnTo>
                      <a:pt x="9752" y="566"/>
                    </a:lnTo>
                    <a:cubicBezTo>
                      <a:pt x="9752" y="256"/>
                      <a:pt x="9496" y="0"/>
                      <a:pt x="91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a:off x="1360346" y="3975932"/>
                <a:ext cx="552410" cy="156867"/>
              </a:xfrm>
              <a:custGeom>
                <a:rect b="b" l="l" r="r" t="t"/>
                <a:pathLst>
                  <a:path extrusionOk="0" h="1394" w="4909">
                    <a:moveTo>
                      <a:pt x="0" y="0"/>
                    </a:moveTo>
                    <a:lnTo>
                      <a:pt x="0" y="1393"/>
                    </a:lnTo>
                    <a:lnTo>
                      <a:pt x="4908" y="1393"/>
                    </a:lnTo>
                    <a:lnTo>
                      <a:pt x="4908" y="566"/>
                    </a:lnTo>
                    <a:cubicBezTo>
                      <a:pt x="4908" y="256"/>
                      <a:pt x="4652" y="0"/>
                      <a:pt x="43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815250" y="4132686"/>
                <a:ext cx="1097505" cy="53339"/>
              </a:xfrm>
              <a:custGeom>
                <a:rect b="b" l="l" r="r" t="t"/>
                <a:pathLst>
                  <a:path extrusionOk="0" h="474" w="9753">
                    <a:moveTo>
                      <a:pt x="1" y="0"/>
                    </a:moveTo>
                    <a:lnTo>
                      <a:pt x="1" y="473"/>
                    </a:lnTo>
                    <a:lnTo>
                      <a:pt x="9752" y="473"/>
                    </a:lnTo>
                    <a:lnTo>
                      <a:pt x="97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1360346" y="4132686"/>
                <a:ext cx="552410" cy="53339"/>
              </a:xfrm>
              <a:custGeom>
                <a:rect b="b" l="l" r="r" t="t"/>
                <a:pathLst>
                  <a:path extrusionOk="0" h="474" w="4909">
                    <a:moveTo>
                      <a:pt x="0" y="0"/>
                    </a:moveTo>
                    <a:lnTo>
                      <a:pt x="0" y="473"/>
                    </a:lnTo>
                    <a:lnTo>
                      <a:pt x="4908" y="473"/>
                    </a:lnTo>
                    <a:lnTo>
                      <a:pt x="49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9"/>
            <p:cNvSpPr/>
            <p:nvPr/>
          </p:nvSpPr>
          <p:spPr>
            <a:xfrm>
              <a:off x="1986267" y="2843909"/>
              <a:ext cx="333651" cy="279074"/>
            </a:xfrm>
            <a:custGeom>
              <a:rect b="b" l="l" r="r" t="t"/>
              <a:pathLst>
                <a:path extrusionOk="0" h="2480" w="2965">
                  <a:moveTo>
                    <a:pt x="746" y="0"/>
                  </a:moveTo>
                  <a:lnTo>
                    <a:pt x="1" y="1332"/>
                  </a:lnTo>
                  <a:lnTo>
                    <a:pt x="1922" y="2412"/>
                  </a:lnTo>
                  <a:cubicBezTo>
                    <a:pt x="2004" y="2456"/>
                    <a:pt x="2095" y="2480"/>
                    <a:pt x="2188" y="2480"/>
                  </a:cubicBezTo>
                  <a:cubicBezTo>
                    <a:pt x="2436" y="2480"/>
                    <a:pt x="2699" y="2324"/>
                    <a:pt x="2848" y="2054"/>
                  </a:cubicBezTo>
                  <a:cubicBezTo>
                    <a:pt x="2927" y="1918"/>
                    <a:pt x="2964" y="1772"/>
                    <a:pt x="2964" y="1632"/>
                  </a:cubicBezTo>
                  <a:cubicBezTo>
                    <a:pt x="2964" y="1584"/>
                    <a:pt x="2957" y="1536"/>
                    <a:pt x="2950" y="1492"/>
                  </a:cubicBezTo>
                  <a:cubicBezTo>
                    <a:pt x="2936" y="1404"/>
                    <a:pt x="2903" y="1322"/>
                    <a:pt x="2859" y="1254"/>
                  </a:cubicBezTo>
                  <a:cubicBezTo>
                    <a:pt x="2811" y="1179"/>
                    <a:pt x="2746" y="1121"/>
                    <a:pt x="2671" y="1077"/>
                  </a:cubicBezTo>
                  <a:lnTo>
                    <a:pt x="767" y="7"/>
                  </a:lnTo>
                  <a:lnTo>
                    <a:pt x="7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235" name="Shape 235"/>
        <p:cNvGrpSpPr/>
        <p:nvPr/>
      </p:nvGrpSpPr>
      <p:grpSpPr>
        <a:xfrm>
          <a:off x="0" y="0"/>
          <a:ext cx="0" cy="0"/>
          <a:chOff x="0" y="0"/>
          <a:chExt cx="0" cy="0"/>
        </a:xfrm>
      </p:grpSpPr>
      <p:sp>
        <p:nvSpPr>
          <p:cNvPr id="236" name="Google Shape;236;p30"/>
          <p:cNvSpPr txBox="1"/>
          <p:nvPr>
            <p:ph idx="6" type="ctrTitle"/>
          </p:nvPr>
        </p:nvSpPr>
        <p:spPr>
          <a:xfrm>
            <a:off x="1123350" y="216475"/>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33644"/>
                </a:solidFill>
              </a:rPr>
              <a:t>Project Proposal</a:t>
            </a:r>
            <a:endParaRPr>
              <a:solidFill>
                <a:srgbClr val="333644"/>
              </a:solidFill>
            </a:endParaRPr>
          </a:p>
        </p:txBody>
      </p:sp>
      <p:sp>
        <p:nvSpPr>
          <p:cNvPr id="237" name="Google Shape;237;p30"/>
          <p:cNvSpPr txBox="1"/>
          <p:nvPr/>
        </p:nvSpPr>
        <p:spPr>
          <a:xfrm>
            <a:off x="523675" y="1245125"/>
            <a:ext cx="8406600" cy="340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700"/>
              <a:t>To prevent the further spread of COVID-19, offline teaching is becoming increasingly difficult. We launch an ONLINE EDUCATION PLATFORM(OEP) to create a convenient learning environment for NTU students.</a:t>
            </a:r>
            <a:endParaRPr sz="1600"/>
          </a:p>
          <a:p>
            <a:pPr indent="-342900" lvl="0" marL="457200" rtl="0" algn="l">
              <a:lnSpc>
                <a:spcPct val="115000"/>
              </a:lnSpc>
              <a:spcBef>
                <a:spcPts val="0"/>
              </a:spcBef>
              <a:spcAft>
                <a:spcPts val="0"/>
              </a:spcAft>
              <a:buSzPts val="1800"/>
              <a:buChar char="●"/>
            </a:pPr>
            <a:r>
              <a:rPr lang="en" sz="1800"/>
              <a:t>The ONLUNE ENUCATION PLATFORM(OEP) aims at increasing students’ interest in learning.  For this purpose, we provide a variety of learning resources covering computer, humanities, art and other fields. </a:t>
            </a:r>
            <a:endParaRPr sz="1800"/>
          </a:p>
          <a:p>
            <a:pPr indent="-342900" lvl="0" marL="457200" rtl="0" algn="l">
              <a:lnSpc>
                <a:spcPct val="115000"/>
              </a:lnSpc>
              <a:spcBef>
                <a:spcPts val="0"/>
              </a:spcBef>
              <a:spcAft>
                <a:spcPts val="0"/>
              </a:spcAft>
              <a:buSzPts val="1800"/>
              <a:buChar char="●"/>
            </a:pPr>
            <a:r>
              <a:rPr lang="en" sz="1700"/>
              <a:t>Students can choose their own study materials and manage their courses on our platform, which will not only make study easier for them, but also help them explore the boundaries of their skills.</a:t>
            </a:r>
            <a:endParaRPr sz="1200"/>
          </a:p>
          <a:p>
            <a:pPr indent="0" lvl="0" marL="0" rtl="0" algn="l">
              <a:lnSpc>
                <a:spcPct val="115000"/>
              </a:lnSpc>
              <a:spcBef>
                <a:spcPts val="0"/>
              </a:spcBef>
              <a:spcAft>
                <a:spcPts val="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41" name="Shape 241"/>
        <p:cNvGrpSpPr/>
        <p:nvPr/>
      </p:nvGrpSpPr>
      <p:grpSpPr>
        <a:xfrm>
          <a:off x="0" y="0"/>
          <a:ext cx="0" cy="0"/>
          <a:chOff x="0" y="0"/>
          <a:chExt cx="0" cy="0"/>
        </a:xfrm>
      </p:grpSpPr>
      <p:sp>
        <p:nvSpPr>
          <p:cNvPr id="242" name="Google Shape;242;p31"/>
          <p:cNvSpPr/>
          <p:nvPr/>
        </p:nvSpPr>
        <p:spPr>
          <a:xfrm>
            <a:off x="4071775" y="466425"/>
            <a:ext cx="1000460" cy="1000469"/>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rgbClr val="F0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txBox="1"/>
          <p:nvPr/>
        </p:nvSpPr>
        <p:spPr>
          <a:xfrm>
            <a:off x="4149150" y="799225"/>
            <a:ext cx="845700" cy="963600"/>
          </a:xfrm>
          <a:prstGeom prst="rect">
            <a:avLst/>
          </a:prstGeom>
          <a:noFill/>
          <a:ln>
            <a:noFill/>
          </a:ln>
        </p:spPr>
        <p:txBody>
          <a:bodyPr anchorCtr="0" anchor="ctr" bIns="0" lIns="91425" spcFirstLastPara="1" rIns="91425" wrap="square" tIns="475475">
            <a:noAutofit/>
          </a:bodyPr>
          <a:lstStyle/>
          <a:p>
            <a:pPr indent="0" lvl="0" marL="0" rtl="0" algn="ctr">
              <a:spcBef>
                <a:spcPts val="0"/>
              </a:spcBef>
              <a:spcAft>
                <a:spcPts val="1600"/>
              </a:spcAft>
              <a:buNone/>
            </a:pPr>
            <a:r>
              <a:rPr lang="en" sz="12000">
                <a:solidFill>
                  <a:schemeClr val="dk1"/>
                </a:solidFill>
                <a:latin typeface="Glegoo"/>
                <a:ea typeface="Glegoo"/>
                <a:cs typeface="Glegoo"/>
                <a:sym typeface="Glegoo"/>
              </a:rPr>
              <a:t>“</a:t>
            </a:r>
            <a:endParaRPr sz="12000">
              <a:solidFill>
                <a:schemeClr val="dk1"/>
              </a:solidFill>
              <a:latin typeface="Glegoo"/>
              <a:ea typeface="Glegoo"/>
              <a:cs typeface="Glegoo"/>
              <a:sym typeface="Glegoo"/>
            </a:endParaRPr>
          </a:p>
        </p:txBody>
      </p:sp>
      <p:sp>
        <p:nvSpPr>
          <p:cNvPr id="244" name="Google Shape;244;p31"/>
          <p:cNvSpPr txBox="1"/>
          <p:nvPr>
            <p:ph type="ctrTitle"/>
          </p:nvPr>
        </p:nvSpPr>
        <p:spPr>
          <a:xfrm>
            <a:off x="2157525" y="2297412"/>
            <a:ext cx="51018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Project Modules</a:t>
            </a:r>
            <a:endParaRPr sz="460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48" name="Shape 248"/>
        <p:cNvGrpSpPr/>
        <p:nvPr/>
      </p:nvGrpSpPr>
      <p:grpSpPr>
        <a:xfrm>
          <a:off x="0" y="0"/>
          <a:ext cx="0" cy="0"/>
          <a:chOff x="0" y="0"/>
          <a:chExt cx="0" cy="0"/>
        </a:xfrm>
      </p:grpSpPr>
      <p:pic>
        <p:nvPicPr>
          <p:cNvPr id="249" name="Google Shape;249;p32"/>
          <p:cNvPicPr preferRelativeResize="0"/>
          <p:nvPr/>
        </p:nvPicPr>
        <p:blipFill>
          <a:blip r:embed="rId3">
            <a:alphaModFix/>
          </a:blip>
          <a:stretch>
            <a:fillRect/>
          </a:stretch>
        </p:blipFill>
        <p:spPr>
          <a:xfrm>
            <a:off x="5367300" y="964975"/>
            <a:ext cx="3404350" cy="2902200"/>
          </a:xfrm>
          <a:prstGeom prst="rect">
            <a:avLst/>
          </a:prstGeom>
          <a:noFill/>
          <a:ln>
            <a:noFill/>
          </a:ln>
        </p:spPr>
      </p:pic>
      <p:pic>
        <p:nvPicPr>
          <p:cNvPr id="250" name="Google Shape;250;p32"/>
          <p:cNvPicPr preferRelativeResize="0"/>
          <p:nvPr/>
        </p:nvPicPr>
        <p:blipFill>
          <a:blip r:embed="rId4">
            <a:alphaModFix/>
          </a:blip>
          <a:stretch>
            <a:fillRect/>
          </a:stretch>
        </p:blipFill>
        <p:spPr>
          <a:xfrm>
            <a:off x="143475" y="1003650"/>
            <a:ext cx="5062500" cy="30290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33"/>
          <p:cNvSpPr/>
          <p:nvPr/>
        </p:nvSpPr>
        <p:spPr>
          <a:xfrm>
            <a:off x="1789400" y="590203"/>
            <a:ext cx="2542679" cy="2542703"/>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rgbClr val="F7F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txBox="1"/>
          <p:nvPr>
            <p:ph type="title"/>
          </p:nvPr>
        </p:nvSpPr>
        <p:spPr>
          <a:xfrm>
            <a:off x="713225" y="2010600"/>
            <a:ext cx="3858900" cy="11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Features</a:t>
            </a:r>
            <a:endParaRPr/>
          </a:p>
        </p:txBody>
      </p:sp>
      <p:sp>
        <p:nvSpPr>
          <p:cNvPr id="257" name="Google Shape;257;p33"/>
          <p:cNvSpPr/>
          <p:nvPr/>
        </p:nvSpPr>
        <p:spPr>
          <a:xfrm>
            <a:off x="713225" y="3899079"/>
            <a:ext cx="709485" cy="70949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rgbClr val="F7F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261" name="Shape 261"/>
        <p:cNvGrpSpPr/>
        <p:nvPr/>
      </p:nvGrpSpPr>
      <p:grpSpPr>
        <a:xfrm>
          <a:off x="0" y="0"/>
          <a:ext cx="0" cy="0"/>
          <a:chOff x="0" y="0"/>
          <a:chExt cx="0" cy="0"/>
        </a:xfrm>
      </p:grpSpPr>
      <p:sp>
        <p:nvSpPr>
          <p:cNvPr id="262" name="Google Shape;262;p34"/>
          <p:cNvSpPr txBox="1"/>
          <p:nvPr>
            <p:ph idx="6" type="ctrTitle"/>
          </p:nvPr>
        </p:nvSpPr>
        <p:spPr>
          <a:xfrm>
            <a:off x="1187550" y="19240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33644"/>
                </a:solidFill>
              </a:rPr>
              <a:t>Feature Presentation</a:t>
            </a:r>
            <a:endParaRPr>
              <a:solidFill>
                <a:srgbClr val="333644"/>
              </a:solidFill>
            </a:endParaRPr>
          </a:p>
        </p:txBody>
      </p:sp>
      <p:sp>
        <p:nvSpPr>
          <p:cNvPr id="263" name="Google Shape;263;p34"/>
          <p:cNvSpPr txBox="1"/>
          <p:nvPr/>
        </p:nvSpPr>
        <p:spPr>
          <a:xfrm>
            <a:off x="595900" y="771700"/>
            <a:ext cx="8327100" cy="142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Register：A new user should use their username, password and telephone number to register OEP system. We use double check for this part if there is anything wrong or blank, the registration won’t be approved.</a:t>
            </a:r>
            <a:endParaRPr sz="1200"/>
          </a:p>
          <a:p>
            <a:pPr indent="0" lvl="0" marL="0" rtl="0" algn="l">
              <a:lnSpc>
                <a:spcPct val="115000"/>
              </a:lnSpc>
              <a:spcBef>
                <a:spcPts val="0"/>
              </a:spcBef>
              <a:spcAft>
                <a:spcPts val="0"/>
              </a:spcAft>
              <a:buNone/>
            </a:pPr>
            <a:r>
              <a:t/>
            </a:r>
            <a:endParaRPr sz="1700"/>
          </a:p>
        </p:txBody>
      </p:sp>
      <p:pic>
        <p:nvPicPr>
          <p:cNvPr id="264" name="Google Shape;264;p34"/>
          <p:cNvPicPr preferRelativeResize="0"/>
          <p:nvPr/>
        </p:nvPicPr>
        <p:blipFill>
          <a:blip r:embed="rId3">
            <a:alphaModFix/>
          </a:blip>
          <a:stretch>
            <a:fillRect/>
          </a:stretch>
        </p:blipFill>
        <p:spPr>
          <a:xfrm>
            <a:off x="1997925" y="1873650"/>
            <a:ext cx="4918900" cy="3076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2E2"/>
        </a:solidFill>
      </p:bgPr>
    </p:bg>
    <p:spTree>
      <p:nvGrpSpPr>
        <p:cNvPr id="268" name="Shape 268"/>
        <p:cNvGrpSpPr/>
        <p:nvPr/>
      </p:nvGrpSpPr>
      <p:grpSpPr>
        <a:xfrm>
          <a:off x="0" y="0"/>
          <a:ext cx="0" cy="0"/>
          <a:chOff x="0" y="0"/>
          <a:chExt cx="0" cy="0"/>
        </a:xfrm>
      </p:grpSpPr>
      <p:sp>
        <p:nvSpPr>
          <p:cNvPr id="269" name="Google Shape;269;p35"/>
          <p:cNvSpPr txBox="1"/>
          <p:nvPr>
            <p:ph idx="6" type="ctrTitle"/>
          </p:nvPr>
        </p:nvSpPr>
        <p:spPr>
          <a:xfrm>
            <a:off x="1187550" y="19240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33644"/>
                </a:solidFill>
              </a:rPr>
              <a:t>Feature Presentation</a:t>
            </a:r>
            <a:endParaRPr>
              <a:solidFill>
                <a:srgbClr val="333644"/>
              </a:solidFill>
            </a:endParaRPr>
          </a:p>
        </p:txBody>
      </p:sp>
      <p:sp>
        <p:nvSpPr>
          <p:cNvPr id="270" name="Google Shape;270;p35"/>
          <p:cNvSpPr txBox="1"/>
          <p:nvPr/>
        </p:nvSpPr>
        <p:spPr>
          <a:xfrm>
            <a:off x="595900" y="771700"/>
            <a:ext cx="8327100" cy="1426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600"/>
              <a:t>Log in: Old users use their username and password to log in. Here we do a password encryption by using MD5 technology.</a:t>
            </a:r>
            <a:endParaRPr sz="1200"/>
          </a:p>
          <a:p>
            <a:pPr indent="0" lvl="0" marL="0" rtl="0" algn="l">
              <a:lnSpc>
                <a:spcPct val="115000"/>
              </a:lnSpc>
              <a:spcBef>
                <a:spcPts val="0"/>
              </a:spcBef>
              <a:spcAft>
                <a:spcPts val="0"/>
              </a:spcAft>
              <a:buNone/>
            </a:pPr>
            <a:r>
              <a:t/>
            </a:r>
            <a:endParaRPr sz="1700"/>
          </a:p>
        </p:txBody>
      </p:sp>
      <p:pic>
        <p:nvPicPr>
          <p:cNvPr id="271" name="Google Shape;271;p35"/>
          <p:cNvPicPr preferRelativeResize="0"/>
          <p:nvPr/>
        </p:nvPicPr>
        <p:blipFill>
          <a:blip r:embed="rId3">
            <a:alphaModFix/>
          </a:blip>
          <a:stretch>
            <a:fillRect/>
          </a:stretch>
        </p:blipFill>
        <p:spPr>
          <a:xfrm>
            <a:off x="2340200" y="2065150"/>
            <a:ext cx="5051843" cy="2640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aw Center by Slidesgo">
  <a:themeElements>
    <a:clrScheme name="Simple Light">
      <a:dk1>
        <a:srgbClr val="F3F3F3"/>
      </a:dk1>
      <a:lt1>
        <a:srgbClr val="F7F2E2"/>
      </a:lt1>
      <a:dk2>
        <a:srgbClr val="E2D9C3"/>
      </a:dk2>
      <a:lt2>
        <a:srgbClr val="FFC200"/>
      </a:lt2>
      <a:accent1>
        <a:srgbClr val="F09800"/>
      </a:accent1>
      <a:accent2>
        <a:srgbClr val="953F2C"/>
      </a:accent2>
      <a:accent3>
        <a:srgbClr val="65251A"/>
      </a:accent3>
      <a:accent4>
        <a:srgbClr val="3C3F4E"/>
      </a:accent4>
      <a:accent5>
        <a:srgbClr val="333644"/>
      </a:accent5>
      <a:accent6>
        <a:srgbClr val="201F2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